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470" r:id="rId5"/>
    <p:sldId id="279" r:id="rId6"/>
    <p:sldId id="496" r:id="rId7"/>
    <p:sldId id="406" r:id="rId8"/>
    <p:sldId id="504" r:id="rId9"/>
    <p:sldId id="505" r:id="rId10"/>
    <p:sldId id="506" r:id="rId11"/>
    <p:sldId id="507" r:id="rId12"/>
    <p:sldId id="501" r:id="rId13"/>
    <p:sldId id="500" r:id="rId14"/>
    <p:sldId id="503" r:id="rId15"/>
    <p:sldId id="508" r:id="rId16"/>
    <p:sldId id="509" r:id="rId17"/>
  </p:sldIdLst>
  <p:sldSz cx="9144000" cy="6858000" type="screen4x3"/>
  <p:notesSz cx="6742113" cy="9872663"/>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2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0532"/>
    <a:srgbClr val="B303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DC0A8D-0305-4250-9A2C-DE840773683E}" v="28" dt="2022-11-08T13:04:55.7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1511" autoAdjust="0"/>
  </p:normalViewPr>
  <p:slideViewPr>
    <p:cSldViewPr snapToGrid="0">
      <p:cViewPr varScale="1">
        <p:scale>
          <a:sx n="51" d="100"/>
          <a:sy n="51" d="100"/>
        </p:scale>
        <p:origin x="1648" y="44"/>
      </p:cViewPr>
      <p:guideLst>
        <p:guide orient="horz" pos="2160"/>
        <p:guide pos="2880"/>
      </p:guideLst>
    </p:cSldViewPr>
  </p:slideViewPr>
  <p:outlineViewPr>
    <p:cViewPr>
      <p:scale>
        <a:sx n="33" d="100"/>
        <a:sy n="33" d="100"/>
      </p:scale>
      <p:origin x="0" y="-149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8" d="100"/>
          <a:sy n="58" d="100"/>
        </p:scale>
        <p:origin x="3264" y="62"/>
      </p:cViewPr>
      <p:guideLst>
        <p:guide orient="horz" pos="3110"/>
        <p:guide pos="212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y Gostick" userId="214c620d-96d7-4bea-8b5e-e62aae5f6a69" providerId="ADAL" clId="{A6DC0A8D-0305-4250-9A2C-DE840773683E}"/>
    <pc:docChg chg="undo custSel addSld delSld modSld">
      <pc:chgData name="Kathy Gostick" userId="214c620d-96d7-4bea-8b5e-e62aae5f6a69" providerId="ADAL" clId="{A6DC0A8D-0305-4250-9A2C-DE840773683E}" dt="2022-11-09T09:08:51.065" v="401" actId="313"/>
      <pc:docMkLst>
        <pc:docMk/>
      </pc:docMkLst>
      <pc:sldChg chg="del">
        <pc:chgData name="Kathy Gostick" userId="214c620d-96d7-4bea-8b5e-e62aae5f6a69" providerId="ADAL" clId="{A6DC0A8D-0305-4250-9A2C-DE840773683E}" dt="2022-11-08T12:32:59.531" v="53" actId="47"/>
        <pc:sldMkLst>
          <pc:docMk/>
          <pc:sldMk cId="2089630352" sldId="274"/>
        </pc:sldMkLst>
      </pc:sldChg>
      <pc:sldChg chg="modNotesTx">
        <pc:chgData name="Kathy Gostick" userId="214c620d-96d7-4bea-8b5e-e62aae5f6a69" providerId="ADAL" clId="{A6DC0A8D-0305-4250-9A2C-DE840773683E}" dt="2022-11-09T09:08:51.065" v="401" actId="313"/>
        <pc:sldMkLst>
          <pc:docMk/>
          <pc:sldMk cId="1157618376" sldId="406"/>
        </pc:sldMkLst>
      </pc:sldChg>
      <pc:sldChg chg="modNotesTx">
        <pc:chgData name="Kathy Gostick" userId="214c620d-96d7-4bea-8b5e-e62aae5f6a69" providerId="ADAL" clId="{A6DC0A8D-0305-4250-9A2C-DE840773683E}" dt="2022-11-08T12:55:50.788" v="246" actId="20577"/>
        <pc:sldMkLst>
          <pc:docMk/>
          <pc:sldMk cId="1677297362" sldId="500"/>
        </pc:sldMkLst>
      </pc:sldChg>
      <pc:sldChg chg="modSp mod modNotesTx">
        <pc:chgData name="Kathy Gostick" userId="214c620d-96d7-4bea-8b5e-e62aae5f6a69" providerId="ADAL" clId="{A6DC0A8D-0305-4250-9A2C-DE840773683E}" dt="2022-11-08T12:56:24.448" v="308" actId="20577"/>
        <pc:sldMkLst>
          <pc:docMk/>
          <pc:sldMk cId="1406840970" sldId="501"/>
        </pc:sldMkLst>
        <pc:spChg chg="mod">
          <ac:chgData name="Kathy Gostick" userId="214c620d-96d7-4bea-8b5e-e62aae5f6a69" providerId="ADAL" clId="{A6DC0A8D-0305-4250-9A2C-DE840773683E}" dt="2022-11-08T12:21:30.298" v="37" actId="20577"/>
          <ac:spMkLst>
            <pc:docMk/>
            <pc:sldMk cId="1406840970" sldId="501"/>
            <ac:spMk id="2" creationId="{1FC646CC-A3F9-4659-93EB-0CB4A4940DE6}"/>
          </ac:spMkLst>
        </pc:spChg>
        <pc:spChg chg="mod">
          <ac:chgData name="Kathy Gostick" userId="214c620d-96d7-4bea-8b5e-e62aae5f6a69" providerId="ADAL" clId="{A6DC0A8D-0305-4250-9A2C-DE840773683E}" dt="2022-11-08T12:40:21.067" v="155" actId="20577"/>
          <ac:spMkLst>
            <pc:docMk/>
            <pc:sldMk cId="1406840970" sldId="501"/>
            <ac:spMk id="3" creationId="{3491FE2E-4C55-476B-BD6D-A0207435256B}"/>
          </ac:spMkLst>
        </pc:spChg>
      </pc:sldChg>
      <pc:sldChg chg="modSp mod">
        <pc:chgData name="Kathy Gostick" userId="214c620d-96d7-4bea-8b5e-e62aae5f6a69" providerId="ADAL" clId="{A6DC0A8D-0305-4250-9A2C-DE840773683E}" dt="2022-11-09T08:59:01.379" v="351" actId="20577"/>
        <pc:sldMkLst>
          <pc:docMk/>
          <pc:sldMk cId="2935422294" sldId="503"/>
        </pc:sldMkLst>
        <pc:spChg chg="mod">
          <ac:chgData name="Kathy Gostick" userId="214c620d-96d7-4bea-8b5e-e62aae5f6a69" providerId="ADAL" clId="{A6DC0A8D-0305-4250-9A2C-DE840773683E}" dt="2022-11-09T08:59:01.379" v="351" actId="20577"/>
          <ac:spMkLst>
            <pc:docMk/>
            <pc:sldMk cId="2935422294" sldId="503"/>
            <ac:spMk id="2" creationId="{F7E44105-6417-40DC-8B45-9A785F1F15A9}"/>
          </ac:spMkLst>
        </pc:spChg>
      </pc:sldChg>
      <pc:sldChg chg="addSp delSp modSp add mod modNotesTx">
        <pc:chgData name="Kathy Gostick" userId="214c620d-96d7-4bea-8b5e-e62aae5f6a69" providerId="ADAL" clId="{A6DC0A8D-0305-4250-9A2C-DE840773683E}" dt="2022-11-08T12:33:35.570" v="109" actId="6549"/>
        <pc:sldMkLst>
          <pc:docMk/>
          <pc:sldMk cId="3829204717" sldId="504"/>
        </pc:sldMkLst>
        <pc:spChg chg="mod">
          <ac:chgData name="Kathy Gostick" userId="214c620d-96d7-4bea-8b5e-e62aae5f6a69" providerId="ADAL" clId="{A6DC0A8D-0305-4250-9A2C-DE840773683E}" dt="2022-11-08T12:21:50.620" v="40" actId="1076"/>
          <ac:spMkLst>
            <pc:docMk/>
            <pc:sldMk cId="3829204717" sldId="504"/>
            <ac:spMk id="2" creationId="{00000000-0000-0000-0000-000000000000}"/>
          </ac:spMkLst>
        </pc:spChg>
        <pc:spChg chg="del mod">
          <ac:chgData name="Kathy Gostick" userId="214c620d-96d7-4bea-8b5e-e62aae5f6a69" providerId="ADAL" clId="{A6DC0A8D-0305-4250-9A2C-DE840773683E}" dt="2022-11-08T12:16:50.318" v="7" actId="478"/>
          <ac:spMkLst>
            <pc:docMk/>
            <pc:sldMk cId="3829204717" sldId="504"/>
            <ac:spMk id="3" creationId="{00000000-0000-0000-0000-000000000000}"/>
          </ac:spMkLst>
        </pc:spChg>
        <pc:spChg chg="add mod">
          <ac:chgData name="Kathy Gostick" userId="214c620d-96d7-4bea-8b5e-e62aae5f6a69" providerId="ADAL" clId="{A6DC0A8D-0305-4250-9A2C-DE840773683E}" dt="2022-11-08T12:20:57.997" v="19" actId="20577"/>
          <ac:spMkLst>
            <pc:docMk/>
            <pc:sldMk cId="3829204717" sldId="504"/>
            <ac:spMk id="5" creationId="{5E27E20F-90D6-4873-9362-FEBB448B6832}"/>
          </ac:spMkLst>
        </pc:spChg>
        <pc:spChg chg="del mod">
          <ac:chgData name="Kathy Gostick" userId="214c620d-96d7-4bea-8b5e-e62aae5f6a69" providerId="ADAL" clId="{A6DC0A8D-0305-4250-9A2C-DE840773683E}" dt="2022-11-08T12:16:42.309" v="5" actId="478"/>
          <ac:spMkLst>
            <pc:docMk/>
            <pc:sldMk cId="3829204717" sldId="504"/>
            <ac:spMk id="6" creationId="{9E3F3BEC-BF05-4525-8A84-AC926BE0BD4E}"/>
          </ac:spMkLst>
        </pc:spChg>
        <pc:graphicFrameChg chg="del">
          <ac:chgData name="Kathy Gostick" userId="214c620d-96d7-4bea-8b5e-e62aae5f6a69" providerId="ADAL" clId="{A6DC0A8D-0305-4250-9A2C-DE840773683E}" dt="2022-11-08T12:16:32.088" v="2" actId="478"/>
          <ac:graphicFrameMkLst>
            <pc:docMk/>
            <pc:sldMk cId="3829204717" sldId="504"/>
            <ac:graphicFrameMk id="7" creationId="{21F97846-13CE-4431-BF9C-9B91121E7AC7}"/>
          </ac:graphicFrameMkLst>
        </pc:graphicFrameChg>
        <pc:picChg chg="add mod">
          <ac:chgData name="Kathy Gostick" userId="214c620d-96d7-4bea-8b5e-e62aae5f6a69" providerId="ADAL" clId="{A6DC0A8D-0305-4250-9A2C-DE840773683E}" dt="2022-11-08T12:21:07.653" v="21" actId="14100"/>
          <ac:picMkLst>
            <pc:docMk/>
            <pc:sldMk cId="3829204717" sldId="504"/>
            <ac:picMk id="24" creationId="{4429FC8E-D0F8-47BC-A00B-335F1FC1B9F2}"/>
          </ac:picMkLst>
        </pc:picChg>
        <pc:picChg chg="add mod">
          <ac:chgData name="Kathy Gostick" userId="214c620d-96d7-4bea-8b5e-e62aae5f6a69" providerId="ADAL" clId="{A6DC0A8D-0305-4250-9A2C-DE840773683E}" dt="2022-11-08T12:23:23.716" v="45" actId="14100"/>
          <ac:picMkLst>
            <pc:docMk/>
            <pc:sldMk cId="3829204717" sldId="504"/>
            <ac:picMk id="26" creationId="{E3D68F52-41B9-452E-BB22-0E1CD63196F2}"/>
          </ac:picMkLst>
        </pc:picChg>
      </pc:sldChg>
      <pc:sldChg chg="addSp delSp modSp add mod modAnim modNotesTx">
        <pc:chgData name="Kathy Gostick" userId="214c620d-96d7-4bea-8b5e-e62aae5f6a69" providerId="ADAL" clId="{A6DC0A8D-0305-4250-9A2C-DE840773683E}" dt="2022-11-08T12:33:28.927" v="108" actId="20577"/>
        <pc:sldMkLst>
          <pc:docMk/>
          <pc:sldMk cId="914946720" sldId="505"/>
        </pc:sldMkLst>
        <pc:spChg chg="mod">
          <ac:chgData name="Kathy Gostick" userId="214c620d-96d7-4bea-8b5e-e62aae5f6a69" providerId="ADAL" clId="{A6DC0A8D-0305-4250-9A2C-DE840773683E}" dt="2022-11-08T12:32:51.388" v="51" actId="5793"/>
          <ac:spMkLst>
            <pc:docMk/>
            <pc:sldMk cId="914946720" sldId="505"/>
            <ac:spMk id="5" creationId="{5E27E20F-90D6-4873-9362-FEBB448B6832}"/>
          </ac:spMkLst>
        </pc:spChg>
        <pc:spChg chg="add mod">
          <ac:chgData name="Kathy Gostick" userId="214c620d-96d7-4bea-8b5e-e62aae5f6a69" providerId="ADAL" clId="{A6DC0A8D-0305-4250-9A2C-DE840773683E}" dt="2022-11-08T12:32:54.600" v="52"/>
          <ac:spMkLst>
            <pc:docMk/>
            <pc:sldMk cId="914946720" sldId="505"/>
            <ac:spMk id="16" creationId="{D783BED9-D200-467B-A6A5-0333BDF91C8F}"/>
          </ac:spMkLst>
        </pc:spChg>
        <pc:spChg chg="add mod">
          <ac:chgData name="Kathy Gostick" userId="214c620d-96d7-4bea-8b5e-e62aae5f6a69" providerId="ADAL" clId="{A6DC0A8D-0305-4250-9A2C-DE840773683E}" dt="2022-11-08T12:32:54.600" v="52"/>
          <ac:spMkLst>
            <pc:docMk/>
            <pc:sldMk cId="914946720" sldId="505"/>
            <ac:spMk id="17" creationId="{F5D19CFB-5C60-4D70-A5AA-BE654B63F149}"/>
          </ac:spMkLst>
        </pc:spChg>
        <pc:picChg chg="add mod">
          <ac:chgData name="Kathy Gostick" userId="214c620d-96d7-4bea-8b5e-e62aae5f6a69" providerId="ADAL" clId="{A6DC0A8D-0305-4250-9A2C-DE840773683E}" dt="2022-11-08T12:32:54.600" v="52"/>
          <ac:picMkLst>
            <pc:docMk/>
            <pc:sldMk cId="914946720" sldId="505"/>
            <ac:picMk id="12" creationId="{CD035B63-9020-405C-BB31-8907F69C8BDA}"/>
          </ac:picMkLst>
        </pc:picChg>
        <pc:picChg chg="add mod">
          <ac:chgData name="Kathy Gostick" userId="214c620d-96d7-4bea-8b5e-e62aae5f6a69" providerId="ADAL" clId="{A6DC0A8D-0305-4250-9A2C-DE840773683E}" dt="2022-11-08T12:32:54.600" v="52"/>
          <ac:picMkLst>
            <pc:docMk/>
            <pc:sldMk cId="914946720" sldId="505"/>
            <ac:picMk id="13" creationId="{929EC2E2-082C-41EA-A7B6-FD5777DB082E}"/>
          </ac:picMkLst>
        </pc:picChg>
        <pc:picChg chg="add mod">
          <ac:chgData name="Kathy Gostick" userId="214c620d-96d7-4bea-8b5e-e62aae5f6a69" providerId="ADAL" clId="{A6DC0A8D-0305-4250-9A2C-DE840773683E}" dt="2022-11-08T12:32:54.600" v="52"/>
          <ac:picMkLst>
            <pc:docMk/>
            <pc:sldMk cId="914946720" sldId="505"/>
            <ac:picMk id="14" creationId="{92F8AB3F-D06B-4D9A-89A6-777FE85344C1}"/>
          </ac:picMkLst>
        </pc:picChg>
        <pc:picChg chg="add mod">
          <ac:chgData name="Kathy Gostick" userId="214c620d-96d7-4bea-8b5e-e62aae5f6a69" providerId="ADAL" clId="{A6DC0A8D-0305-4250-9A2C-DE840773683E}" dt="2022-11-08T12:32:54.600" v="52"/>
          <ac:picMkLst>
            <pc:docMk/>
            <pc:sldMk cId="914946720" sldId="505"/>
            <ac:picMk id="15" creationId="{E87446E8-6511-407D-BC5A-0FC610A0CAD3}"/>
          </ac:picMkLst>
        </pc:picChg>
        <pc:picChg chg="del">
          <ac:chgData name="Kathy Gostick" userId="214c620d-96d7-4bea-8b5e-e62aae5f6a69" providerId="ADAL" clId="{A6DC0A8D-0305-4250-9A2C-DE840773683E}" dt="2022-11-08T12:32:45.263" v="47" actId="478"/>
          <ac:picMkLst>
            <pc:docMk/>
            <pc:sldMk cId="914946720" sldId="505"/>
            <ac:picMk id="24" creationId="{4429FC8E-D0F8-47BC-A00B-335F1FC1B9F2}"/>
          </ac:picMkLst>
        </pc:picChg>
        <pc:picChg chg="del">
          <ac:chgData name="Kathy Gostick" userId="214c620d-96d7-4bea-8b5e-e62aae5f6a69" providerId="ADAL" clId="{A6DC0A8D-0305-4250-9A2C-DE840773683E}" dt="2022-11-08T12:32:46.200" v="48" actId="478"/>
          <ac:picMkLst>
            <pc:docMk/>
            <pc:sldMk cId="914946720" sldId="505"/>
            <ac:picMk id="26" creationId="{E3D68F52-41B9-452E-BB22-0E1CD63196F2}"/>
          </ac:picMkLst>
        </pc:picChg>
      </pc:sldChg>
      <pc:sldChg chg="addSp delSp modSp add mod delAnim modNotesTx">
        <pc:chgData name="Kathy Gostick" userId="214c620d-96d7-4bea-8b5e-e62aae5f6a69" providerId="ADAL" clId="{A6DC0A8D-0305-4250-9A2C-DE840773683E}" dt="2022-11-08T12:36:03.767" v="125"/>
        <pc:sldMkLst>
          <pc:docMk/>
          <pc:sldMk cId="3346726304" sldId="506"/>
        </pc:sldMkLst>
        <pc:spChg chg="del">
          <ac:chgData name="Kathy Gostick" userId="214c620d-96d7-4bea-8b5e-e62aae5f6a69" providerId="ADAL" clId="{A6DC0A8D-0305-4250-9A2C-DE840773683E}" dt="2022-11-08T12:34:53.187" v="111" actId="478"/>
          <ac:spMkLst>
            <pc:docMk/>
            <pc:sldMk cId="3346726304" sldId="506"/>
            <ac:spMk id="4" creationId="{BCA904D1-3575-4EE6-8873-0C74C799FF44}"/>
          </ac:spMkLst>
        </pc:spChg>
        <pc:spChg chg="del">
          <ac:chgData name="Kathy Gostick" userId="214c620d-96d7-4bea-8b5e-e62aae5f6a69" providerId="ADAL" clId="{A6DC0A8D-0305-4250-9A2C-DE840773683E}" dt="2022-11-08T12:34:53.187" v="111" actId="478"/>
          <ac:spMkLst>
            <pc:docMk/>
            <pc:sldMk cId="3346726304" sldId="506"/>
            <ac:spMk id="9" creationId="{D1827C7D-E1A2-46E7-9470-5EE2FDC84B60}"/>
          </ac:spMkLst>
        </pc:spChg>
        <pc:spChg chg="del">
          <ac:chgData name="Kathy Gostick" userId="214c620d-96d7-4bea-8b5e-e62aae5f6a69" providerId="ADAL" clId="{A6DC0A8D-0305-4250-9A2C-DE840773683E}" dt="2022-11-08T12:34:53.187" v="111" actId="478"/>
          <ac:spMkLst>
            <pc:docMk/>
            <pc:sldMk cId="3346726304" sldId="506"/>
            <ac:spMk id="11" creationId="{7BF32CF1-ACBE-44C8-A996-A2D18504C66C}"/>
          </ac:spMkLst>
        </pc:spChg>
        <pc:spChg chg="del">
          <ac:chgData name="Kathy Gostick" userId="214c620d-96d7-4bea-8b5e-e62aae5f6a69" providerId="ADAL" clId="{A6DC0A8D-0305-4250-9A2C-DE840773683E}" dt="2022-11-08T12:34:53.187" v="111" actId="478"/>
          <ac:spMkLst>
            <pc:docMk/>
            <pc:sldMk cId="3346726304" sldId="506"/>
            <ac:spMk id="16" creationId="{D783BED9-D200-467B-A6A5-0333BDF91C8F}"/>
          </ac:spMkLst>
        </pc:spChg>
        <pc:spChg chg="del">
          <ac:chgData name="Kathy Gostick" userId="214c620d-96d7-4bea-8b5e-e62aae5f6a69" providerId="ADAL" clId="{A6DC0A8D-0305-4250-9A2C-DE840773683E}" dt="2022-11-08T12:34:53.187" v="111" actId="478"/>
          <ac:spMkLst>
            <pc:docMk/>
            <pc:sldMk cId="3346726304" sldId="506"/>
            <ac:spMk id="17" creationId="{F5D19CFB-5C60-4D70-A5AA-BE654B63F149}"/>
          </ac:spMkLst>
        </pc:spChg>
        <pc:picChg chg="del">
          <ac:chgData name="Kathy Gostick" userId="214c620d-96d7-4bea-8b5e-e62aae5f6a69" providerId="ADAL" clId="{A6DC0A8D-0305-4250-9A2C-DE840773683E}" dt="2022-11-08T12:34:53.187" v="111" actId="478"/>
          <ac:picMkLst>
            <pc:docMk/>
            <pc:sldMk cId="3346726304" sldId="506"/>
            <ac:picMk id="12" creationId="{CD035B63-9020-405C-BB31-8907F69C8BDA}"/>
          </ac:picMkLst>
        </pc:picChg>
        <pc:picChg chg="del">
          <ac:chgData name="Kathy Gostick" userId="214c620d-96d7-4bea-8b5e-e62aae5f6a69" providerId="ADAL" clId="{A6DC0A8D-0305-4250-9A2C-DE840773683E}" dt="2022-11-08T12:34:53.187" v="111" actId="478"/>
          <ac:picMkLst>
            <pc:docMk/>
            <pc:sldMk cId="3346726304" sldId="506"/>
            <ac:picMk id="13" creationId="{929EC2E2-082C-41EA-A7B6-FD5777DB082E}"/>
          </ac:picMkLst>
        </pc:picChg>
        <pc:picChg chg="del">
          <ac:chgData name="Kathy Gostick" userId="214c620d-96d7-4bea-8b5e-e62aae5f6a69" providerId="ADAL" clId="{A6DC0A8D-0305-4250-9A2C-DE840773683E}" dt="2022-11-08T12:34:53.187" v="111" actId="478"/>
          <ac:picMkLst>
            <pc:docMk/>
            <pc:sldMk cId="3346726304" sldId="506"/>
            <ac:picMk id="14" creationId="{92F8AB3F-D06B-4D9A-89A6-777FE85344C1}"/>
          </ac:picMkLst>
        </pc:picChg>
        <pc:picChg chg="del">
          <ac:chgData name="Kathy Gostick" userId="214c620d-96d7-4bea-8b5e-e62aae5f6a69" providerId="ADAL" clId="{A6DC0A8D-0305-4250-9A2C-DE840773683E}" dt="2022-11-08T12:34:53.187" v="111" actId="478"/>
          <ac:picMkLst>
            <pc:docMk/>
            <pc:sldMk cId="3346726304" sldId="506"/>
            <ac:picMk id="15" creationId="{E87446E8-6511-407D-BC5A-0FC610A0CAD3}"/>
          </ac:picMkLst>
        </pc:picChg>
        <pc:picChg chg="add del">
          <ac:chgData name="Kathy Gostick" userId="214c620d-96d7-4bea-8b5e-e62aae5f6a69" providerId="ADAL" clId="{A6DC0A8D-0305-4250-9A2C-DE840773683E}" dt="2022-11-08T12:35:01.936" v="113"/>
          <ac:picMkLst>
            <pc:docMk/>
            <pc:sldMk cId="3346726304" sldId="506"/>
            <ac:picMk id="6146" creationId="{F54D9498-F9C8-4DB6-8B41-4C157630D6CA}"/>
          </ac:picMkLst>
        </pc:picChg>
        <pc:picChg chg="add del">
          <ac:chgData name="Kathy Gostick" userId="214c620d-96d7-4bea-8b5e-e62aae5f6a69" providerId="ADAL" clId="{A6DC0A8D-0305-4250-9A2C-DE840773683E}" dt="2022-11-08T12:35:01.936" v="113"/>
          <ac:picMkLst>
            <pc:docMk/>
            <pc:sldMk cId="3346726304" sldId="506"/>
            <ac:picMk id="6147" creationId="{6B70130C-6D6F-44E1-A6B7-4DBDB1D06B7C}"/>
          </ac:picMkLst>
        </pc:picChg>
        <pc:picChg chg="add del">
          <ac:chgData name="Kathy Gostick" userId="214c620d-96d7-4bea-8b5e-e62aae5f6a69" providerId="ADAL" clId="{A6DC0A8D-0305-4250-9A2C-DE840773683E}" dt="2022-11-08T12:35:01.936" v="113"/>
          <ac:picMkLst>
            <pc:docMk/>
            <pc:sldMk cId="3346726304" sldId="506"/>
            <ac:picMk id="6148" creationId="{491311F8-0B1B-49E9-B5A7-F2581E626ADA}"/>
          </ac:picMkLst>
        </pc:picChg>
        <pc:picChg chg="add del">
          <ac:chgData name="Kathy Gostick" userId="214c620d-96d7-4bea-8b5e-e62aae5f6a69" providerId="ADAL" clId="{A6DC0A8D-0305-4250-9A2C-DE840773683E}" dt="2022-11-08T12:35:01.936" v="113"/>
          <ac:picMkLst>
            <pc:docMk/>
            <pc:sldMk cId="3346726304" sldId="506"/>
            <ac:picMk id="6149" creationId="{5AE10E96-27B2-42B1-B177-9F4475EECF5B}"/>
          </ac:picMkLst>
        </pc:picChg>
        <pc:picChg chg="add mod">
          <ac:chgData name="Kathy Gostick" userId="214c620d-96d7-4bea-8b5e-e62aae5f6a69" providerId="ADAL" clId="{A6DC0A8D-0305-4250-9A2C-DE840773683E}" dt="2022-11-08T12:35:34.961" v="122" actId="1076"/>
          <ac:picMkLst>
            <pc:docMk/>
            <pc:sldMk cId="3346726304" sldId="506"/>
            <ac:picMk id="6151" creationId="{DD14FCA8-5EAA-4811-8603-D965B4C4221C}"/>
          </ac:picMkLst>
        </pc:picChg>
        <pc:picChg chg="add mod">
          <ac:chgData name="Kathy Gostick" userId="214c620d-96d7-4bea-8b5e-e62aae5f6a69" providerId="ADAL" clId="{A6DC0A8D-0305-4250-9A2C-DE840773683E}" dt="2022-11-08T12:35:27.315" v="120" actId="1076"/>
          <ac:picMkLst>
            <pc:docMk/>
            <pc:sldMk cId="3346726304" sldId="506"/>
            <ac:picMk id="6152" creationId="{6BC809DD-C159-4E44-A324-1E739D103D7D}"/>
          </ac:picMkLst>
        </pc:picChg>
        <pc:picChg chg="add mod">
          <ac:chgData name="Kathy Gostick" userId="214c620d-96d7-4bea-8b5e-e62aae5f6a69" providerId="ADAL" clId="{A6DC0A8D-0305-4250-9A2C-DE840773683E}" dt="2022-11-08T12:35:24.209" v="119" actId="1076"/>
          <ac:picMkLst>
            <pc:docMk/>
            <pc:sldMk cId="3346726304" sldId="506"/>
            <ac:picMk id="6153" creationId="{D22EA57F-12E3-44B4-BCC1-959091D11DE1}"/>
          </ac:picMkLst>
        </pc:picChg>
        <pc:picChg chg="add mod">
          <ac:chgData name="Kathy Gostick" userId="214c620d-96d7-4bea-8b5e-e62aae5f6a69" providerId="ADAL" clId="{A6DC0A8D-0305-4250-9A2C-DE840773683E}" dt="2022-11-08T12:35:40.689" v="123" actId="1076"/>
          <ac:picMkLst>
            <pc:docMk/>
            <pc:sldMk cId="3346726304" sldId="506"/>
            <ac:picMk id="6154" creationId="{E64C72DB-25D0-4869-A07B-820FF8C0295A}"/>
          </ac:picMkLst>
        </pc:picChg>
      </pc:sldChg>
      <pc:sldChg chg="delSp modSp add mod">
        <pc:chgData name="Kathy Gostick" userId="214c620d-96d7-4bea-8b5e-e62aae5f6a69" providerId="ADAL" clId="{A6DC0A8D-0305-4250-9A2C-DE840773683E}" dt="2022-11-08T12:39:21.715" v="153" actId="1076"/>
        <pc:sldMkLst>
          <pc:docMk/>
          <pc:sldMk cId="448412469" sldId="507"/>
        </pc:sldMkLst>
        <pc:spChg chg="mod">
          <ac:chgData name="Kathy Gostick" userId="214c620d-96d7-4bea-8b5e-e62aae5f6a69" providerId="ADAL" clId="{A6DC0A8D-0305-4250-9A2C-DE840773683E}" dt="2022-11-08T12:39:21.715" v="153" actId="1076"/>
          <ac:spMkLst>
            <pc:docMk/>
            <pc:sldMk cId="448412469" sldId="507"/>
            <ac:spMk id="5" creationId="{5E27E20F-90D6-4873-9362-FEBB448B6832}"/>
          </ac:spMkLst>
        </pc:spChg>
        <pc:picChg chg="del">
          <ac:chgData name="Kathy Gostick" userId="214c620d-96d7-4bea-8b5e-e62aae5f6a69" providerId="ADAL" clId="{A6DC0A8D-0305-4250-9A2C-DE840773683E}" dt="2022-11-08T12:37:00.121" v="128" actId="478"/>
          <ac:picMkLst>
            <pc:docMk/>
            <pc:sldMk cId="448412469" sldId="507"/>
            <ac:picMk id="6151" creationId="{DD14FCA8-5EAA-4811-8603-D965B4C4221C}"/>
          </ac:picMkLst>
        </pc:picChg>
        <pc:picChg chg="del">
          <ac:chgData name="Kathy Gostick" userId="214c620d-96d7-4bea-8b5e-e62aae5f6a69" providerId="ADAL" clId="{A6DC0A8D-0305-4250-9A2C-DE840773683E}" dt="2022-11-08T12:37:01.525" v="129" actId="478"/>
          <ac:picMkLst>
            <pc:docMk/>
            <pc:sldMk cId="448412469" sldId="507"/>
            <ac:picMk id="6152" creationId="{6BC809DD-C159-4E44-A324-1E739D103D7D}"/>
          </ac:picMkLst>
        </pc:picChg>
        <pc:picChg chg="del">
          <ac:chgData name="Kathy Gostick" userId="214c620d-96d7-4bea-8b5e-e62aae5f6a69" providerId="ADAL" clId="{A6DC0A8D-0305-4250-9A2C-DE840773683E}" dt="2022-11-08T12:37:02.404" v="130" actId="478"/>
          <ac:picMkLst>
            <pc:docMk/>
            <pc:sldMk cId="448412469" sldId="507"/>
            <ac:picMk id="6153" creationId="{D22EA57F-12E3-44B4-BCC1-959091D11DE1}"/>
          </ac:picMkLst>
        </pc:picChg>
        <pc:picChg chg="del">
          <ac:chgData name="Kathy Gostick" userId="214c620d-96d7-4bea-8b5e-e62aae5f6a69" providerId="ADAL" clId="{A6DC0A8D-0305-4250-9A2C-DE840773683E}" dt="2022-11-08T12:36:59.244" v="127" actId="478"/>
          <ac:picMkLst>
            <pc:docMk/>
            <pc:sldMk cId="448412469" sldId="507"/>
            <ac:picMk id="6154" creationId="{E64C72DB-25D0-4869-A07B-820FF8C0295A}"/>
          </ac:picMkLst>
        </pc:picChg>
      </pc:sldChg>
      <pc:sldChg chg="new">
        <pc:chgData name="Kathy Gostick" userId="214c620d-96d7-4bea-8b5e-e62aae5f6a69" providerId="ADAL" clId="{A6DC0A8D-0305-4250-9A2C-DE840773683E}" dt="2022-11-08T13:03:03.924" v="309" actId="680"/>
        <pc:sldMkLst>
          <pc:docMk/>
          <pc:sldMk cId="3158989560" sldId="508"/>
        </pc:sldMkLst>
      </pc:sldChg>
      <pc:sldChg chg="addSp delSp modSp new mod modClrScheme chgLayout">
        <pc:chgData name="Kathy Gostick" userId="214c620d-96d7-4bea-8b5e-e62aae5f6a69" providerId="ADAL" clId="{A6DC0A8D-0305-4250-9A2C-DE840773683E}" dt="2022-11-08T13:07:40.473" v="336" actId="1076"/>
        <pc:sldMkLst>
          <pc:docMk/>
          <pc:sldMk cId="1938047902" sldId="509"/>
        </pc:sldMkLst>
        <pc:spChg chg="add mod">
          <ac:chgData name="Kathy Gostick" userId="214c620d-96d7-4bea-8b5e-e62aae5f6a69" providerId="ADAL" clId="{A6DC0A8D-0305-4250-9A2C-DE840773683E}" dt="2022-11-08T13:05:02.920" v="324" actId="27636"/>
          <ac:spMkLst>
            <pc:docMk/>
            <pc:sldMk cId="1938047902" sldId="509"/>
            <ac:spMk id="3" creationId="{A08310AF-632F-4D21-B9F5-0A91C8545E64}"/>
          </ac:spMkLst>
        </pc:spChg>
        <pc:spChg chg="add del mod ord">
          <ac:chgData name="Kathy Gostick" userId="214c620d-96d7-4bea-8b5e-e62aae5f6a69" providerId="ADAL" clId="{A6DC0A8D-0305-4250-9A2C-DE840773683E}" dt="2022-11-08T13:04:32.892" v="319" actId="700"/>
          <ac:spMkLst>
            <pc:docMk/>
            <pc:sldMk cId="1938047902" sldId="509"/>
            <ac:spMk id="6" creationId="{BC5B895A-3FC5-4BBC-ACBD-EA2DC55CD8BC}"/>
          </ac:spMkLst>
        </pc:spChg>
        <pc:spChg chg="add del mod ord">
          <ac:chgData name="Kathy Gostick" userId="214c620d-96d7-4bea-8b5e-e62aae5f6a69" providerId="ADAL" clId="{A6DC0A8D-0305-4250-9A2C-DE840773683E}" dt="2022-11-08T13:04:32.892" v="319" actId="700"/>
          <ac:spMkLst>
            <pc:docMk/>
            <pc:sldMk cId="1938047902" sldId="509"/>
            <ac:spMk id="7" creationId="{412A4E65-813C-4364-AF64-CAD594A78BCC}"/>
          </ac:spMkLst>
        </pc:spChg>
        <pc:spChg chg="add mod">
          <ac:chgData name="Kathy Gostick" userId="214c620d-96d7-4bea-8b5e-e62aae5f6a69" providerId="ADAL" clId="{A6DC0A8D-0305-4250-9A2C-DE840773683E}" dt="2022-11-08T13:07:40.473" v="336" actId="1076"/>
          <ac:spMkLst>
            <pc:docMk/>
            <pc:sldMk cId="1938047902" sldId="509"/>
            <ac:spMk id="9" creationId="{E861332E-7E0A-4841-84AE-19504CAE8946}"/>
          </ac:spMkLst>
        </pc:spChg>
        <pc:picChg chg="add mod">
          <ac:chgData name="Kathy Gostick" userId="214c620d-96d7-4bea-8b5e-e62aae5f6a69" providerId="ADAL" clId="{A6DC0A8D-0305-4250-9A2C-DE840773683E}" dt="2022-11-08T13:06:43.825" v="326" actId="1076"/>
          <ac:picMkLst>
            <pc:docMk/>
            <pc:sldMk cId="1938047902" sldId="509"/>
            <ac:picMk id="5" creationId="{FD13EA23-EFCF-4E98-A086-63919E8EEBFC}"/>
          </ac:picMkLst>
        </pc:picChg>
      </pc:sldChg>
      <pc:sldMasterChg chg="delSldLayout">
        <pc:chgData name="Kathy Gostick" userId="214c620d-96d7-4bea-8b5e-e62aae5f6a69" providerId="ADAL" clId="{A6DC0A8D-0305-4250-9A2C-DE840773683E}" dt="2022-11-08T12:32:59.531" v="53" actId="47"/>
        <pc:sldMasterMkLst>
          <pc:docMk/>
          <pc:sldMasterMk cId="0" sldId="2147483648"/>
        </pc:sldMasterMkLst>
        <pc:sldLayoutChg chg="del">
          <pc:chgData name="Kathy Gostick" userId="214c620d-96d7-4bea-8b5e-e62aae5f6a69" providerId="ADAL" clId="{A6DC0A8D-0305-4250-9A2C-DE840773683E}" dt="2022-11-08T12:32:59.531" v="53" actId="47"/>
          <pc:sldLayoutMkLst>
            <pc:docMk/>
            <pc:sldMasterMk cId="0" sldId="2147483648"/>
            <pc:sldLayoutMk cId="2096572561" sldId="214748369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21582" cy="49363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18971" y="1"/>
            <a:ext cx="2921582" cy="493633"/>
          </a:xfrm>
          <a:prstGeom prst="rect">
            <a:avLst/>
          </a:prstGeom>
        </p:spPr>
        <p:txBody>
          <a:bodyPr vert="horz" lIns="91440" tIns="45720" rIns="91440" bIns="45720" rtlCol="0"/>
          <a:lstStyle>
            <a:lvl1pPr algn="r">
              <a:defRPr sz="1200"/>
            </a:lvl1pPr>
          </a:lstStyle>
          <a:p>
            <a:fld id="{1910F163-8274-454C-AC21-2874A72ADACC}" type="datetimeFigureOut">
              <a:rPr lang="en-GB" smtClean="0"/>
              <a:t>03/11/2022</a:t>
            </a:fld>
            <a:endParaRPr lang="en-GB"/>
          </a:p>
        </p:txBody>
      </p:sp>
      <p:sp>
        <p:nvSpPr>
          <p:cNvPr id="4" name="Footer Placeholder 3"/>
          <p:cNvSpPr>
            <a:spLocks noGrp="1"/>
          </p:cNvSpPr>
          <p:nvPr>
            <p:ph type="ftr" sz="quarter" idx="2"/>
          </p:nvPr>
        </p:nvSpPr>
        <p:spPr>
          <a:xfrm>
            <a:off x="0" y="9377317"/>
            <a:ext cx="2921582" cy="493633"/>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18971" y="9377317"/>
            <a:ext cx="2921582" cy="493633"/>
          </a:xfrm>
          <a:prstGeom prst="rect">
            <a:avLst/>
          </a:prstGeom>
        </p:spPr>
        <p:txBody>
          <a:bodyPr vert="horz" lIns="91440" tIns="45720" rIns="91440" bIns="45720" rtlCol="0" anchor="b"/>
          <a:lstStyle>
            <a:lvl1pPr algn="r">
              <a:defRPr sz="1200"/>
            </a:lvl1pPr>
          </a:lstStyle>
          <a:p>
            <a:fld id="{6194A799-EE89-40BB-A1C1-2FD46D7C7E27}" type="slidenum">
              <a:rPr lang="en-GB" smtClean="0"/>
              <a:t>‹#›</a:t>
            </a:fld>
            <a:endParaRPr lang="en-GB"/>
          </a:p>
        </p:txBody>
      </p:sp>
    </p:spTree>
    <p:extLst>
      <p:ext uri="{BB962C8B-B14F-4D97-AF65-F5344CB8AC3E}">
        <p14:creationId xmlns:p14="http://schemas.microsoft.com/office/powerpoint/2010/main" val="2610797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1"/>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ltLang="en-US"/>
          </a:p>
        </p:txBody>
      </p:sp>
      <p:sp>
        <p:nvSpPr>
          <p:cNvPr id="23555" name="Rectangle 3"/>
          <p:cNvSpPr>
            <a:spLocks noGrp="1" noChangeArrowheads="1"/>
          </p:cNvSpPr>
          <p:nvPr>
            <p:ph type="dt" idx="1"/>
          </p:nvPr>
        </p:nvSpPr>
        <p:spPr bwMode="auto">
          <a:xfrm>
            <a:off x="3818971" y="1"/>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ltLang="en-US"/>
          </a:p>
        </p:txBody>
      </p:sp>
      <p:sp>
        <p:nvSpPr>
          <p:cNvPr id="33796" name="Rectangle 4"/>
          <p:cNvSpPr>
            <a:spLocks noGrp="1" noRot="1" noChangeAspect="1" noChangeArrowheads="1" noTextEdit="1"/>
          </p:cNvSpPr>
          <p:nvPr>
            <p:ph type="sldImg" idx="2"/>
          </p:nvPr>
        </p:nvSpPr>
        <p:spPr bwMode="auto">
          <a:xfrm>
            <a:off x="901700" y="739775"/>
            <a:ext cx="4938713" cy="37036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p:cNvSpPr>
            <a:spLocks noGrp="1" noChangeArrowheads="1"/>
          </p:cNvSpPr>
          <p:nvPr>
            <p:ph type="body" sz="quarter" idx="3"/>
          </p:nvPr>
        </p:nvSpPr>
        <p:spPr bwMode="auto">
          <a:xfrm>
            <a:off x="674212" y="4689515"/>
            <a:ext cx="5393690" cy="4442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23558" name="Rectangle 6"/>
          <p:cNvSpPr>
            <a:spLocks noGrp="1" noChangeArrowheads="1"/>
          </p:cNvSpPr>
          <p:nvPr>
            <p:ph type="ftr" sz="quarter" idx="4"/>
          </p:nvPr>
        </p:nvSpPr>
        <p:spPr bwMode="auto">
          <a:xfrm>
            <a:off x="0" y="9377317"/>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ltLang="en-US"/>
          </a:p>
        </p:txBody>
      </p:sp>
      <p:sp>
        <p:nvSpPr>
          <p:cNvPr id="23559" name="Rectangle 7"/>
          <p:cNvSpPr>
            <a:spLocks noGrp="1" noChangeArrowheads="1"/>
          </p:cNvSpPr>
          <p:nvPr>
            <p:ph type="sldNum" sz="quarter" idx="5"/>
          </p:nvPr>
        </p:nvSpPr>
        <p:spPr bwMode="auto">
          <a:xfrm>
            <a:off x="3818971" y="9377317"/>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E5300BC2-044B-4060-A169-31EDF2BF1FA3}" type="slidenum">
              <a:rPr lang="en-GB" altLang="en-US"/>
              <a:pPr>
                <a:defRPr/>
              </a:pPr>
              <a:t>‹#›</a:t>
            </a:fld>
            <a:endParaRPr lang="en-GB" altLang="en-US"/>
          </a:p>
        </p:txBody>
      </p:sp>
    </p:spTree>
    <p:extLst>
      <p:ext uri="{BB962C8B-B14F-4D97-AF65-F5344CB8AC3E}">
        <p14:creationId xmlns:p14="http://schemas.microsoft.com/office/powerpoint/2010/main" val="12676564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Increasing </a:t>
            </a:r>
            <a:r>
              <a:rPr lang="en-GB" dirty="0" err="1"/>
              <a:t>nos</a:t>
            </a:r>
            <a:r>
              <a:rPr lang="en-GB" dirty="0"/>
              <a:t> Treework 6 times fatal accident rate compared to construction Over 80% of these are tree on </a:t>
            </a:r>
            <a:r>
              <a:rPr lang="en-GB"/>
              <a:t>cs op  </a:t>
            </a:r>
            <a:r>
              <a:rPr lang="en-GB" dirty="0"/>
              <a:t>Hierarchy of control for mechanisation</a:t>
            </a:r>
          </a:p>
        </p:txBody>
      </p:sp>
      <p:sp>
        <p:nvSpPr>
          <p:cNvPr id="4" name="Slide Number Placeholder 3"/>
          <p:cNvSpPr>
            <a:spLocks noGrp="1"/>
          </p:cNvSpPr>
          <p:nvPr>
            <p:ph type="sldNum" sz="quarter" idx="5"/>
          </p:nvPr>
        </p:nvSpPr>
        <p:spPr/>
        <p:txBody>
          <a:bodyPr/>
          <a:lstStyle/>
          <a:p>
            <a:pPr>
              <a:defRPr/>
            </a:pPr>
            <a:fld id="{E5300BC2-044B-4060-A169-31EDF2BF1FA3}" type="slidenum">
              <a:rPr lang="en-GB" altLang="en-US" smtClean="0"/>
              <a:pPr>
                <a:defRPr/>
              </a:pPr>
              <a:t>1</a:t>
            </a:fld>
            <a:endParaRPr lang="en-GB" altLang="en-US"/>
          </a:p>
        </p:txBody>
      </p:sp>
    </p:spTree>
    <p:extLst>
      <p:ext uri="{BB962C8B-B14F-4D97-AF65-F5344CB8AC3E}">
        <p14:creationId xmlns:p14="http://schemas.microsoft.com/office/powerpoint/2010/main" val="2998657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Often used in more urban areas with more people at risk</a:t>
            </a:r>
          </a:p>
          <a:p>
            <a:r>
              <a:rPr lang="en-GB" dirty="0"/>
              <a:t>Highlight different (manufacturer) risk zones (attachment and carrier and product length (2 x)) and consideration of traffic control</a:t>
            </a:r>
          </a:p>
        </p:txBody>
      </p:sp>
      <p:sp>
        <p:nvSpPr>
          <p:cNvPr id="4" name="Slide Number Placeholder 3"/>
          <p:cNvSpPr>
            <a:spLocks noGrp="1"/>
          </p:cNvSpPr>
          <p:nvPr>
            <p:ph type="sldNum" sz="quarter" idx="5"/>
          </p:nvPr>
        </p:nvSpPr>
        <p:spPr/>
        <p:txBody>
          <a:bodyPr/>
          <a:lstStyle/>
          <a:p>
            <a:pPr>
              <a:defRPr/>
            </a:pPr>
            <a:fld id="{E5300BC2-044B-4060-A169-31EDF2BF1FA3}" type="slidenum">
              <a:rPr lang="en-GB" altLang="en-US" smtClean="0"/>
              <a:pPr>
                <a:defRPr/>
              </a:pPr>
              <a:t>10</a:t>
            </a:fld>
            <a:endParaRPr lang="en-GB" altLang="en-US"/>
          </a:p>
        </p:txBody>
      </p:sp>
    </p:spTree>
    <p:extLst>
      <p:ext uri="{BB962C8B-B14F-4D97-AF65-F5344CB8AC3E}">
        <p14:creationId xmlns:p14="http://schemas.microsoft.com/office/powerpoint/2010/main" val="3781198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E5300BC2-044B-4060-A169-31EDF2BF1FA3}" type="slidenum">
              <a:rPr lang="en-GB" altLang="en-US" smtClean="0"/>
              <a:pPr>
                <a:defRPr/>
              </a:pPr>
              <a:t>13</a:t>
            </a:fld>
            <a:endParaRPr lang="en-GB" altLang="en-US"/>
          </a:p>
        </p:txBody>
      </p:sp>
    </p:spTree>
    <p:extLst>
      <p:ext uri="{BB962C8B-B14F-4D97-AF65-F5344CB8AC3E}">
        <p14:creationId xmlns:p14="http://schemas.microsoft.com/office/powerpoint/2010/main" val="2241074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Sadly includes deaths on farms – often due to occasional chainsaw users not recognising high risk situations</a:t>
            </a:r>
          </a:p>
          <a:p>
            <a:r>
              <a:rPr lang="en-GB" dirty="0"/>
              <a:t>Focus on planning and mechanisation </a:t>
            </a:r>
          </a:p>
        </p:txBody>
      </p:sp>
      <p:sp>
        <p:nvSpPr>
          <p:cNvPr id="4" name="Slide Number Placeholder 3"/>
          <p:cNvSpPr>
            <a:spLocks noGrp="1"/>
          </p:cNvSpPr>
          <p:nvPr>
            <p:ph type="sldNum" sz="quarter" idx="10"/>
          </p:nvPr>
        </p:nvSpPr>
        <p:spPr/>
        <p:txBody>
          <a:bodyPr/>
          <a:lstStyle/>
          <a:p>
            <a:pPr>
              <a:defRPr/>
            </a:pPr>
            <a:fld id="{E5300BC2-044B-4060-A169-31EDF2BF1FA3}" type="slidenum">
              <a:rPr lang="en-GB" altLang="en-US" smtClean="0"/>
              <a:pPr>
                <a:defRPr/>
              </a:pPr>
              <a:t>2</a:t>
            </a:fld>
            <a:endParaRPr lang="en-GB" altLang="en-US"/>
          </a:p>
        </p:txBody>
      </p:sp>
    </p:spTree>
    <p:extLst>
      <p:ext uri="{BB962C8B-B14F-4D97-AF65-F5344CB8AC3E}">
        <p14:creationId xmlns:p14="http://schemas.microsoft.com/office/powerpoint/2010/main" val="1502833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Dot Gov webpage collates guidance</a:t>
            </a:r>
          </a:p>
        </p:txBody>
      </p:sp>
      <p:sp>
        <p:nvSpPr>
          <p:cNvPr id="4" name="Slide Number Placeholder 3"/>
          <p:cNvSpPr>
            <a:spLocks noGrp="1"/>
          </p:cNvSpPr>
          <p:nvPr>
            <p:ph type="sldNum" sz="quarter" idx="5"/>
          </p:nvPr>
        </p:nvSpPr>
        <p:spPr/>
        <p:txBody>
          <a:bodyPr/>
          <a:lstStyle/>
          <a:p>
            <a:pPr>
              <a:defRPr/>
            </a:pPr>
            <a:fld id="{E5300BC2-044B-4060-A169-31EDF2BF1FA3}" type="slidenum">
              <a:rPr lang="en-GB" altLang="en-US" smtClean="0"/>
              <a:pPr>
                <a:defRPr/>
              </a:pPr>
              <a:t>3</a:t>
            </a:fld>
            <a:endParaRPr lang="en-GB" altLang="en-US"/>
          </a:p>
        </p:txBody>
      </p:sp>
    </p:spTree>
    <p:extLst>
      <p:ext uri="{BB962C8B-B14F-4D97-AF65-F5344CB8AC3E}">
        <p14:creationId xmlns:p14="http://schemas.microsoft.com/office/powerpoint/2010/main" val="1284780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Industry guidance on how to plan treework ops. I will go on to provide detail of common mechanisation option – tree shear and grapple saw attachments. Removes chainsaw operators from beneath trees</a:t>
            </a:r>
          </a:p>
        </p:txBody>
      </p:sp>
      <p:sp>
        <p:nvSpPr>
          <p:cNvPr id="4" name="Slide Number Placeholder 3"/>
          <p:cNvSpPr>
            <a:spLocks noGrp="1"/>
          </p:cNvSpPr>
          <p:nvPr>
            <p:ph type="sldNum" sz="quarter" idx="5"/>
          </p:nvPr>
        </p:nvSpPr>
        <p:spPr/>
        <p:txBody>
          <a:bodyPr/>
          <a:lstStyle/>
          <a:p>
            <a:pPr>
              <a:defRPr/>
            </a:pPr>
            <a:fld id="{E5300BC2-044B-4060-A169-31EDF2BF1FA3}" type="slidenum">
              <a:rPr lang="en-GB" altLang="en-US" smtClean="0"/>
              <a:pPr>
                <a:defRPr/>
              </a:pPr>
              <a:t>4</a:t>
            </a:fld>
            <a:endParaRPr lang="en-GB" altLang="en-US"/>
          </a:p>
        </p:txBody>
      </p:sp>
    </p:spTree>
    <p:extLst>
      <p:ext uri="{BB962C8B-B14F-4D97-AF65-F5344CB8AC3E}">
        <p14:creationId xmlns:p14="http://schemas.microsoft.com/office/powerpoint/2010/main" val="2220856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E5300BC2-044B-4060-A169-31EDF2BF1FA3}" type="slidenum">
              <a:rPr lang="en-GB" altLang="en-US" smtClean="0"/>
              <a:pPr>
                <a:defRPr/>
              </a:pPr>
              <a:t>5</a:t>
            </a:fld>
            <a:endParaRPr lang="en-GB" altLang="en-US"/>
          </a:p>
        </p:txBody>
      </p:sp>
    </p:spTree>
    <p:extLst>
      <p:ext uri="{BB962C8B-B14F-4D97-AF65-F5344CB8AC3E}">
        <p14:creationId xmlns:p14="http://schemas.microsoft.com/office/powerpoint/2010/main" val="639922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Difference between grapple saws and tree shears</a:t>
            </a:r>
          </a:p>
        </p:txBody>
      </p:sp>
      <p:sp>
        <p:nvSpPr>
          <p:cNvPr id="4" name="Slide Number Placeholder 3"/>
          <p:cNvSpPr>
            <a:spLocks noGrp="1"/>
          </p:cNvSpPr>
          <p:nvPr>
            <p:ph type="sldNum" sz="quarter" idx="5"/>
          </p:nvPr>
        </p:nvSpPr>
        <p:spPr/>
        <p:txBody>
          <a:bodyPr/>
          <a:lstStyle/>
          <a:p>
            <a:pPr>
              <a:defRPr/>
            </a:pPr>
            <a:fld id="{E5300BC2-044B-4060-A169-31EDF2BF1FA3}" type="slidenum">
              <a:rPr lang="en-GB" altLang="en-US" smtClean="0"/>
              <a:pPr>
                <a:defRPr/>
              </a:pPr>
              <a:t>6</a:t>
            </a:fld>
            <a:endParaRPr lang="en-GB" altLang="en-US"/>
          </a:p>
        </p:txBody>
      </p:sp>
    </p:spTree>
    <p:extLst>
      <p:ext uri="{BB962C8B-B14F-4D97-AF65-F5344CB8AC3E}">
        <p14:creationId xmlns:p14="http://schemas.microsoft.com/office/powerpoint/2010/main" val="36596776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a:solidFill>
                  <a:srgbClr val="000000"/>
                </a:solidFill>
                <a:effectLst/>
                <a:latin typeface="Arial" panose="020B0604020202020204" pitchFamily="34" charset="0"/>
              </a:rPr>
              <a:t>They can be fitted to almost any type of base machine</a:t>
            </a:r>
            <a:endParaRPr lang="en-GB" dirty="0"/>
          </a:p>
        </p:txBody>
      </p:sp>
      <p:sp>
        <p:nvSpPr>
          <p:cNvPr id="4" name="Slide Number Placeholder 3"/>
          <p:cNvSpPr>
            <a:spLocks noGrp="1"/>
          </p:cNvSpPr>
          <p:nvPr>
            <p:ph type="sldNum" sz="quarter" idx="5"/>
          </p:nvPr>
        </p:nvSpPr>
        <p:spPr/>
        <p:txBody>
          <a:bodyPr/>
          <a:lstStyle/>
          <a:p>
            <a:pPr>
              <a:defRPr/>
            </a:pPr>
            <a:fld id="{E5300BC2-044B-4060-A169-31EDF2BF1FA3}" type="slidenum">
              <a:rPr lang="en-GB" altLang="en-US" smtClean="0"/>
              <a:pPr>
                <a:defRPr/>
              </a:pPr>
              <a:t>7</a:t>
            </a:fld>
            <a:endParaRPr lang="en-GB" altLang="en-US"/>
          </a:p>
        </p:txBody>
      </p:sp>
    </p:spTree>
    <p:extLst>
      <p:ext uri="{BB962C8B-B14F-4D97-AF65-F5344CB8AC3E}">
        <p14:creationId xmlns:p14="http://schemas.microsoft.com/office/powerpoint/2010/main" val="662319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strike="noStrike" dirty="0">
                <a:solidFill>
                  <a:srgbClr val="000000"/>
                </a:solidFill>
                <a:effectLst/>
                <a:latin typeface="Arial" panose="020B0604020202020204" pitchFamily="34" charset="0"/>
              </a:rPr>
              <a:t>They can be fitted to almost any type of base machine</a:t>
            </a:r>
            <a:endParaRPr lang="en-GB" dirty="0"/>
          </a:p>
        </p:txBody>
      </p:sp>
      <p:sp>
        <p:nvSpPr>
          <p:cNvPr id="4" name="Slide Number Placeholder 3"/>
          <p:cNvSpPr>
            <a:spLocks noGrp="1"/>
          </p:cNvSpPr>
          <p:nvPr>
            <p:ph type="sldNum" sz="quarter" idx="5"/>
          </p:nvPr>
        </p:nvSpPr>
        <p:spPr/>
        <p:txBody>
          <a:bodyPr/>
          <a:lstStyle/>
          <a:p>
            <a:pPr>
              <a:defRPr/>
            </a:pPr>
            <a:fld id="{E5300BC2-044B-4060-A169-31EDF2BF1FA3}" type="slidenum">
              <a:rPr lang="en-GB" altLang="en-US" smtClean="0"/>
              <a:pPr>
                <a:defRPr/>
              </a:pPr>
              <a:t>8</a:t>
            </a:fld>
            <a:endParaRPr lang="en-GB" altLang="en-US"/>
          </a:p>
        </p:txBody>
      </p:sp>
    </p:spTree>
    <p:extLst>
      <p:ext uri="{BB962C8B-B14F-4D97-AF65-F5344CB8AC3E}">
        <p14:creationId xmlns:p14="http://schemas.microsoft.com/office/powerpoint/2010/main" val="2147366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FISA Guide 608 Guide and training outline</a:t>
            </a:r>
          </a:p>
          <a:p>
            <a:r>
              <a:rPr lang="en-GB" dirty="0"/>
              <a:t>Highlight Suitability (FOPS OPs ROPs &amp; LOLER (</a:t>
            </a:r>
            <a:r>
              <a:rPr lang="en-GB" b="0" i="0" dirty="0">
                <a:solidFill>
                  <a:srgbClr val="000000"/>
                </a:solidFill>
                <a:effectLst/>
                <a:latin typeface="Arial" panose="020B0604020202020204" pitchFamily="34" charset="0"/>
              </a:rPr>
              <a:t>No trial lift….lift plan needed) Chainshot (manuf. Statement of risk)</a:t>
            </a:r>
            <a:endParaRPr lang="en-GB" dirty="0"/>
          </a:p>
          <a:p>
            <a:r>
              <a:rPr lang="en-GB" dirty="0"/>
              <a:t>Selection of competent contractor inc knowledge of relevant industry Treework safety standards</a:t>
            </a:r>
          </a:p>
        </p:txBody>
      </p:sp>
      <p:sp>
        <p:nvSpPr>
          <p:cNvPr id="4" name="Slide Number Placeholder 3"/>
          <p:cNvSpPr>
            <a:spLocks noGrp="1"/>
          </p:cNvSpPr>
          <p:nvPr>
            <p:ph type="sldNum" sz="quarter" idx="5"/>
          </p:nvPr>
        </p:nvSpPr>
        <p:spPr/>
        <p:txBody>
          <a:bodyPr/>
          <a:lstStyle/>
          <a:p>
            <a:pPr>
              <a:defRPr/>
            </a:pPr>
            <a:fld id="{E5300BC2-044B-4060-A169-31EDF2BF1FA3}" type="slidenum">
              <a:rPr lang="en-GB" altLang="en-US" smtClean="0"/>
              <a:pPr>
                <a:defRPr/>
              </a:pPr>
              <a:t>9</a:t>
            </a:fld>
            <a:endParaRPr lang="en-GB" altLang="en-US"/>
          </a:p>
        </p:txBody>
      </p:sp>
    </p:spTree>
    <p:extLst>
      <p:ext uri="{BB962C8B-B14F-4D97-AF65-F5344CB8AC3E}">
        <p14:creationId xmlns:p14="http://schemas.microsoft.com/office/powerpoint/2010/main" val="19652627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2.bin"/><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4" name="Object 8"/>
          <p:cNvGraphicFramePr>
            <a:graphicFrameLocks noChangeAspect="1"/>
          </p:cNvGraphicFramePr>
          <p:nvPr userDrawn="1"/>
        </p:nvGraphicFramePr>
        <p:xfrm>
          <a:off x="7924800" y="457200"/>
          <a:ext cx="914400" cy="838200"/>
        </p:xfrm>
        <a:graphic>
          <a:graphicData uri="http://schemas.openxmlformats.org/presentationml/2006/ole">
            <mc:AlternateContent xmlns:mc="http://schemas.openxmlformats.org/markup-compatibility/2006">
              <mc:Choice xmlns:v="urn:schemas-microsoft-com:vml" Requires="v">
                <p:oleObj name="Photo Editor Photo" r:id="rId2" imgW="3400900" imgH="3419952" progId="MSPhotoEd.3">
                  <p:embed/>
                </p:oleObj>
              </mc:Choice>
              <mc:Fallback>
                <p:oleObj name="Photo Editor Photo" r:id="rId2" imgW="3400900" imgH="3419952" progId="MSPhotoEd.3">
                  <p:embed/>
                  <p:pic>
                    <p:nvPicPr>
                      <p:cNvPr id="4"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4800" y="457200"/>
                        <a:ext cx="914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Line 5"/>
          <p:cNvSpPr>
            <a:spLocks noChangeShapeType="1"/>
          </p:cNvSpPr>
          <p:nvPr userDrawn="1"/>
        </p:nvSpPr>
        <p:spPr bwMode="auto">
          <a:xfrm>
            <a:off x="0" y="1524000"/>
            <a:ext cx="9144000" cy="0"/>
          </a:xfrm>
          <a:prstGeom prst="line">
            <a:avLst/>
          </a:prstGeom>
          <a:noFill/>
          <a:ln w="15875">
            <a:solidFill>
              <a:srgbClr val="A7053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 name="Text Box 6"/>
          <p:cNvSpPr txBox="1">
            <a:spLocks noChangeArrowheads="1"/>
          </p:cNvSpPr>
          <p:nvPr userDrawn="1"/>
        </p:nvSpPr>
        <p:spPr bwMode="auto">
          <a:xfrm>
            <a:off x="685800" y="598488"/>
            <a:ext cx="2438400" cy="696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40000"/>
              </a:lnSpc>
              <a:spcBef>
                <a:spcPct val="50000"/>
              </a:spcBef>
              <a:defRPr/>
            </a:pPr>
            <a:endParaRPr lang="en-GB" altLang="en-US" sz="1800">
              <a:solidFill>
                <a:srgbClr val="FFFFFF"/>
              </a:solidFill>
              <a:latin typeface="L Helvetica Light" charset="0"/>
            </a:endParaRPr>
          </a:p>
          <a:p>
            <a:pPr eaLnBrk="1" hangingPunct="1">
              <a:lnSpc>
                <a:spcPct val="40000"/>
              </a:lnSpc>
              <a:spcBef>
                <a:spcPct val="50000"/>
              </a:spcBef>
              <a:defRPr/>
            </a:pPr>
            <a:r>
              <a:rPr lang="en-GB" altLang="en-US" sz="1800">
                <a:solidFill>
                  <a:srgbClr val="FFFFFF"/>
                </a:solidFill>
                <a:latin typeface="Arial" charset="0"/>
              </a:rPr>
              <a:t>Health and Safety </a:t>
            </a:r>
          </a:p>
          <a:p>
            <a:pPr eaLnBrk="1" hangingPunct="1">
              <a:lnSpc>
                <a:spcPct val="40000"/>
              </a:lnSpc>
              <a:spcBef>
                <a:spcPct val="50000"/>
              </a:spcBef>
              <a:defRPr/>
            </a:pPr>
            <a:r>
              <a:rPr lang="en-GB" altLang="en-US" sz="1800">
                <a:solidFill>
                  <a:srgbClr val="FFFFFF"/>
                </a:solidFill>
                <a:latin typeface="Arial" charset="0"/>
              </a:rPr>
              <a:t>Executive</a:t>
            </a:r>
            <a:endParaRPr lang="en-GB" altLang="en-US">
              <a:latin typeface="Arial" charset="0"/>
            </a:endParaRPr>
          </a:p>
        </p:txBody>
      </p:sp>
      <p:sp>
        <p:nvSpPr>
          <p:cNvPr id="7" name="Text Box 9"/>
          <p:cNvSpPr txBox="1">
            <a:spLocks noChangeArrowheads="1"/>
          </p:cNvSpPr>
          <p:nvPr userDrawn="1"/>
        </p:nvSpPr>
        <p:spPr bwMode="auto">
          <a:xfrm>
            <a:off x="838200" y="609600"/>
            <a:ext cx="2438400" cy="696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40000"/>
              </a:lnSpc>
              <a:spcBef>
                <a:spcPct val="50000"/>
              </a:spcBef>
              <a:defRPr/>
            </a:pPr>
            <a:endParaRPr lang="en-GB" altLang="en-US" sz="1800">
              <a:solidFill>
                <a:srgbClr val="A70532"/>
              </a:solidFill>
              <a:latin typeface="L Helvetica Light" charset="0"/>
            </a:endParaRPr>
          </a:p>
          <a:p>
            <a:pPr eaLnBrk="1" hangingPunct="1">
              <a:lnSpc>
                <a:spcPct val="40000"/>
              </a:lnSpc>
              <a:spcBef>
                <a:spcPct val="50000"/>
              </a:spcBef>
              <a:defRPr/>
            </a:pPr>
            <a:r>
              <a:rPr lang="en-GB" altLang="en-US" sz="1800">
                <a:solidFill>
                  <a:srgbClr val="A70532"/>
                </a:solidFill>
                <a:latin typeface="Arial" charset="0"/>
              </a:rPr>
              <a:t>Health and Safety </a:t>
            </a:r>
          </a:p>
          <a:p>
            <a:pPr eaLnBrk="1" hangingPunct="1">
              <a:lnSpc>
                <a:spcPct val="40000"/>
              </a:lnSpc>
              <a:spcBef>
                <a:spcPct val="50000"/>
              </a:spcBef>
              <a:defRPr/>
            </a:pPr>
            <a:r>
              <a:rPr lang="en-GB" altLang="en-US" sz="1800">
                <a:solidFill>
                  <a:srgbClr val="A70532"/>
                </a:solidFill>
                <a:latin typeface="Arial" charset="0"/>
              </a:rPr>
              <a:t>Executive</a:t>
            </a:r>
            <a:endParaRPr lang="en-GB" altLang="en-US">
              <a:solidFill>
                <a:srgbClr val="A70532"/>
              </a:solidFill>
              <a:latin typeface="Arial" charset="0"/>
            </a:endParaRPr>
          </a:p>
        </p:txBody>
      </p:sp>
      <p:sp>
        <p:nvSpPr>
          <p:cNvPr id="3074" name="Rectangle 2"/>
          <p:cNvSpPr>
            <a:spLocks noGrp="1" noChangeArrowheads="1"/>
          </p:cNvSpPr>
          <p:nvPr>
            <p:ph type="ctrTitle"/>
          </p:nvPr>
        </p:nvSpPr>
        <p:spPr>
          <a:xfrm>
            <a:off x="685800" y="1582738"/>
            <a:ext cx="7162800" cy="1998662"/>
          </a:xfrm>
        </p:spPr>
        <p:txBody>
          <a:bodyPr anchor="t"/>
          <a:lstStyle>
            <a:lvl1pPr>
              <a:lnSpc>
                <a:spcPct val="120000"/>
              </a:lnSpc>
              <a:defRPr sz="4800"/>
            </a:lvl1pPr>
          </a:lstStyle>
          <a:p>
            <a:pPr lvl="0"/>
            <a:r>
              <a:rPr lang="en-GB" altLang="en-US" noProof="0"/>
              <a:t>Click to edit Master title style</a:t>
            </a:r>
          </a:p>
        </p:txBody>
      </p:sp>
      <p:sp>
        <p:nvSpPr>
          <p:cNvPr id="3075" name="Rectangle 3"/>
          <p:cNvSpPr>
            <a:spLocks noGrp="1" noChangeArrowheads="1"/>
          </p:cNvSpPr>
          <p:nvPr>
            <p:ph type="subTitle" idx="1"/>
          </p:nvPr>
        </p:nvSpPr>
        <p:spPr>
          <a:xfrm>
            <a:off x="685800" y="3860800"/>
            <a:ext cx="5257800" cy="1752600"/>
          </a:xfrm>
        </p:spPr>
        <p:txBody>
          <a:bodyPr/>
          <a:lstStyle>
            <a:lvl1pPr marL="0" indent="0">
              <a:buFontTx/>
              <a:buNone/>
              <a:defRPr sz="3200"/>
            </a:lvl1pPr>
          </a:lstStyle>
          <a:p>
            <a:pPr lvl="0"/>
            <a:r>
              <a:rPr lang="en-GB" altLang="en-US" noProof="0"/>
              <a:t>Click to edit Master subtitle style</a:t>
            </a:r>
          </a:p>
        </p:txBody>
      </p:sp>
    </p:spTree>
    <p:extLst>
      <p:ext uri="{BB962C8B-B14F-4D97-AF65-F5344CB8AC3E}">
        <p14:creationId xmlns:p14="http://schemas.microsoft.com/office/powerpoint/2010/main" val="37499114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4949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48375" y="608013"/>
            <a:ext cx="1800225" cy="58689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47700" y="608013"/>
            <a:ext cx="5248275" cy="58689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7490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5985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257176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827213"/>
            <a:ext cx="3505200" cy="4649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43400" y="1827213"/>
            <a:ext cx="3505200" cy="46497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3671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9119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72707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8943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19868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75568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47700" y="608013"/>
            <a:ext cx="6834188" cy="84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p:cNvSpPr>
            <a:spLocks noGrp="1" noChangeArrowheads="1"/>
          </p:cNvSpPr>
          <p:nvPr>
            <p:ph type="body" idx="1"/>
          </p:nvPr>
        </p:nvSpPr>
        <p:spPr bwMode="auto">
          <a:xfrm>
            <a:off x="685800" y="1827213"/>
            <a:ext cx="7162800" cy="4649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Line 8"/>
          <p:cNvSpPr>
            <a:spLocks noChangeShapeType="1"/>
          </p:cNvSpPr>
          <p:nvPr userDrawn="1"/>
        </p:nvSpPr>
        <p:spPr bwMode="auto">
          <a:xfrm>
            <a:off x="0" y="1524000"/>
            <a:ext cx="9144000" cy="0"/>
          </a:xfrm>
          <a:prstGeom prst="line">
            <a:avLst/>
          </a:prstGeom>
          <a:noFill/>
          <a:ln w="15875">
            <a:solidFill>
              <a:srgbClr val="A7053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aphicFrame>
        <p:nvGraphicFramePr>
          <p:cNvPr id="1029" name="Object 12"/>
          <p:cNvGraphicFramePr>
            <a:graphicFrameLocks noChangeAspect="1"/>
          </p:cNvGraphicFramePr>
          <p:nvPr userDrawn="1"/>
        </p:nvGraphicFramePr>
        <p:xfrm>
          <a:off x="7924800" y="457200"/>
          <a:ext cx="914400" cy="838200"/>
        </p:xfrm>
        <a:graphic>
          <a:graphicData uri="http://schemas.openxmlformats.org/presentationml/2006/ole">
            <mc:AlternateContent xmlns:mc="http://schemas.openxmlformats.org/markup-compatibility/2006">
              <mc:Choice xmlns:v="urn:schemas-microsoft-com:vml" Requires="v">
                <p:oleObj name="Photo Editor Photo" r:id="rId13" imgW="3400900" imgH="3419952" progId="MSPhotoEd.3">
                  <p:embed/>
                </p:oleObj>
              </mc:Choice>
              <mc:Fallback>
                <p:oleObj name="Photo Editor Photo" r:id="rId13" imgW="3400900" imgH="3419952" progId="MSPhotoEd.3">
                  <p:embed/>
                  <p:pic>
                    <p:nvPicPr>
                      <p:cNvPr id="1029" name="Object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24800" y="457200"/>
                        <a:ext cx="914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rtl="0" eaLnBrk="0" fontAlgn="base" hangingPunct="0">
        <a:spcBef>
          <a:spcPct val="0"/>
        </a:spcBef>
        <a:spcAft>
          <a:spcPct val="0"/>
        </a:spcAft>
        <a:defRPr sz="3200" b="1">
          <a:solidFill>
            <a:srgbClr val="A70532"/>
          </a:solidFill>
          <a:latin typeface="+mj-lt"/>
          <a:ea typeface="+mj-ea"/>
          <a:cs typeface="+mj-cs"/>
        </a:defRPr>
      </a:lvl1pPr>
      <a:lvl2pPr algn="l" rtl="0" eaLnBrk="0" fontAlgn="base" hangingPunct="0">
        <a:spcBef>
          <a:spcPct val="0"/>
        </a:spcBef>
        <a:spcAft>
          <a:spcPct val="0"/>
        </a:spcAft>
        <a:defRPr sz="3200" b="1">
          <a:solidFill>
            <a:srgbClr val="A70532"/>
          </a:solidFill>
          <a:latin typeface="Arial" charset="0"/>
        </a:defRPr>
      </a:lvl2pPr>
      <a:lvl3pPr algn="l" rtl="0" eaLnBrk="0" fontAlgn="base" hangingPunct="0">
        <a:spcBef>
          <a:spcPct val="0"/>
        </a:spcBef>
        <a:spcAft>
          <a:spcPct val="0"/>
        </a:spcAft>
        <a:defRPr sz="3200" b="1">
          <a:solidFill>
            <a:srgbClr val="A70532"/>
          </a:solidFill>
          <a:latin typeface="Arial" charset="0"/>
        </a:defRPr>
      </a:lvl3pPr>
      <a:lvl4pPr algn="l" rtl="0" eaLnBrk="0" fontAlgn="base" hangingPunct="0">
        <a:spcBef>
          <a:spcPct val="0"/>
        </a:spcBef>
        <a:spcAft>
          <a:spcPct val="0"/>
        </a:spcAft>
        <a:defRPr sz="3200" b="1">
          <a:solidFill>
            <a:srgbClr val="A70532"/>
          </a:solidFill>
          <a:latin typeface="Arial" charset="0"/>
        </a:defRPr>
      </a:lvl4pPr>
      <a:lvl5pPr algn="l" rtl="0" eaLnBrk="0" fontAlgn="base" hangingPunct="0">
        <a:spcBef>
          <a:spcPct val="0"/>
        </a:spcBef>
        <a:spcAft>
          <a:spcPct val="0"/>
        </a:spcAft>
        <a:defRPr sz="3200" b="1">
          <a:solidFill>
            <a:srgbClr val="A70532"/>
          </a:solidFill>
          <a:latin typeface="Arial" charset="0"/>
        </a:defRPr>
      </a:lvl5pPr>
      <a:lvl6pPr marL="457200" algn="l" rtl="0" fontAlgn="base">
        <a:spcBef>
          <a:spcPct val="0"/>
        </a:spcBef>
        <a:spcAft>
          <a:spcPct val="0"/>
        </a:spcAft>
        <a:defRPr sz="3200" b="1">
          <a:solidFill>
            <a:srgbClr val="A70532"/>
          </a:solidFill>
          <a:latin typeface="Arial" charset="0"/>
        </a:defRPr>
      </a:lvl6pPr>
      <a:lvl7pPr marL="914400" algn="l" rtl="0" fontAlgn="base">
        <a:spcBef>
          <a:spcPct val="0"/>
        </a:spcBef>
        <a:spcAft>
          <a:spcPct val="0"/>
        </a:spcAft>
        <a:defRPr sz="3200" b="1">
          <a:solidFill>
            <a:srgbClr val="A70532"/>
          </a:solidFill>
          <a:latin typeface="Arial" charset="0"/>
        </a:defRPr>
      </a:lvl7pPr>
      <a:lvl8pPr marL="1371600" algn="l" rtl="0" fontAlgn="base">
        <a:spcBef>
          <a:spcPct val="0"/>
        </a:spcBef>
        <a:spcAft>
          <a:spcPct val="0"/>
        </a:spcAft>
        <a:defRPr sz="3200" b="1">
          <a:solidFill>
            <a:srgbClr val="A70532"/>
          </a:solidFill>
          <a:latin typeface="Arial" charset="0"/>
        </a:defRPr>
      </a:lvl8pPr>
      <a:lvl9pPr marL="1828800" algn="l" rtl="0" fontAlgn="base">
        <a:spcBef>
          <a:spcPct val="0"/>
        </a:spcBef>
        <a:spcAft>
          <a:spcPct val="0"/>
        </a:spcAft>
        <a:defRPr sz="3200" b="1">
          <a:solidFill>
            <a:srgbClr val="A70532"/>
          </a:solidFill>
          <a:latin typeface="Arial" charset="0"/>
        </a:defRPr>
      </a:lvl9pPr>
    </p:titleStyle>
    <p:bodyStyle>
      <a:lvl1pPr marL="342900" indent="-342900" algn="l" rtl="0" eaLnBrk="0" fontAlgn="base" hangingPunct="0">
        <a:spcBef>
          <a:spcPct val="40000"/>
        </a:spcBef>
        <a:spcAft>
          <a:spcPct val="0"/>
        </a:spcAft>
        <a:buSzPct val="130000"/>
        <a:buChar char="•"/>
        <a:defRPr sz="2800">
          <a:solidFill>
            <a:srgbClr val="A70532"/>
          </a:solidFill>
          <a:latin typeface="+mn-lt"/>
          <a:ea typeface="+mn-ea"/>
          <a:cs typeface="+mn-cs"/>
        </a:defRPr>
      </a:lvl1pPr>
      <a:lvl2pPr marL="742950" indent="-285750" algn="l" rtl="0" eaLnBrk="0" fontAlgn="base" hangingPunct="0">
        <a:spcBef>
          <a:spcPct val="20000"/>
        </a:spcBef>
        <a:spcAft>
          <a:spcPct val="0"/>
        </a:spcAft>
        <a:buChar char="–"/>
        <a:defRPr sz="2800">
          <a:solidFill>
            <a:srgbClr val="A70532"/>
          </a:solidFill>
          <a:latin typeface="+mn-lt"/>
        </a:defRPr>
      </a:lvl2pPr>
      <a:lvl3pPr marL="1143000" indent="-228600" algn="l" rtl="0" eaLnBrk="0" fontAlgn="base" hangingPunct="0">
        <a:spcBef>
          <a:spcPct val="20000"/>
        </a:spcBef>
        <a:spcAft>
          <a:spcPct val="0"/>
        </a:spcAft>
        <a:buChar char="•"/>
        <a:defRPr sz="2800">
          <a:solidFill>
            <a:srgbClr val="A70532"/>
          </a:solidFill>
          <a:latin typeface="+mn-lt"/>
        </a:defRPr>
      </a:lvl3pPr>
      <a:lvl4pPr marL="1600200" indent="-228600" algn="l" rtl="0" eaLnBrk="0" fontAlgn="base" hangingPunct="0">
        <a:spcBef>
          <a:spcPct val="20000"/>
        </a:spcBef>
        <a:spcAft>
          <a:spcPct val="0"/>
        </a:spcAft>
        <a:buChar char="–"/>
        <a:defRPr sz="2800">
          <a:solidFill>
            <a:srgbClr val="A70532"/>
          </a:solidFill>
          <a:latin typeface="+mn-lt"/>
        </a:defRPr>
      </a:lvl4pPr>
      <a:lvl5pPr marL="2057400" indent="-228600" algn="l" rtl="0" eaLnBrk="0" fontAlgn="base" hangingPunct="0">
        <a:spcBef>
          <a:spcPct val="20000"/>
        </a:spcBef>
        <a:spcAft>
          <a:spcPct val="0"/>
        </a:spcAft>
        <a:buChar char="»"/>
        <a:defRPr sz="2800">
          <a:solidFill>
            <a:srgbClr val="A70532"/>
          </a:solidFill>
          <a:latin typeface="+mn-lt"/>
        </a:defRPr>
      </a:lvl5pPr>
      <a:lvl6pPr marL="2514600" indent="-228600" algn="l" rtl="0" fontAlgn="base">
        <a:spcBef>
          <a:spcPct val="20000"/>
        </a:spcBef>
        <a:spcAft>
          <a:spcPct val="0"/>
        </a:spcAft>
        <a:buChar char="»"/>
        <a:defRPr sz="2800">
          <a:solidFill>
            <a:srgbClr val="A70532"/>
          </a:solidFill>
          <a:latin typeface="+mn-lt"/>
        </a:defRPr>
      </a:lvl6pPr>
      <a:lvl7pPr marL="2971800" indent="-228600" algn="l" rtl="0" fontAlgn="base">
        <a:spcBef>
          <a:spcPct val="20000"/>
        </a:spcBef>
        <a:spcAft>
          <a:spcPct val="0"/>
        </a:spcAft>
        <a:buChar char="»"/>
        <a:defRPr sz="2800">
          <a:solidFill>
            <a:srgbClr val="A70532"/>
          </a:solidFill>
          <a:latin typeface="+mn-lt"/>
        </a:defRPr>
      </a:lvl7pPr>
      <a:lvl8pPr marL="3429000" indent="-228600" algn="l" rtl="0" fontAlgn="base">
        <a:spcBef>
          <a:spcPct val="20000"/>
        </a:spcBef>
        <a:spcAft>
          <a:spcPct val="0"/>
        </a:spcAft>
        <a:buChar char="»"/>
        <a:defRPr sz="2800">
          <a:solidFill>
            <a:srgbClr val="A70532"/>
          </a:solidFill>
          <a:latin typeface="+mn-lt"/>
        </a:defRPr>
      </a:lvl8pPr>
      <a:lvl9pPr marL="3886200" indent="-228600" algn="l" rtl="0" fontAlgn="base">
        <a:spcBef>
          <a:spcPct val="20000"/>
        </a:spcBef>
        <a:spcAft>
          <a:spcPct val="0"/>
        </a:spcAft>
        <a:buChar char="»"/>
        <a:defRPr sz="2800">
          <a:solidFill>
            <a:srgbClr val="A7053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ukfisa.com/Safety/Safety-Guides/fisa-804"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hyperlink" Target="https://ukfisa.com/Safety/Safety-Bulletins/afag-initial-notifications-of-arboriculture-forestry-fatalitie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www.trees.org.uk/Training-And-Events/Course-Detail?id=71A7051C-4F2A-435E-87A0-D76066F15656"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gov.uk/guidance/managing-ash-dieback-in-england"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trees.org.uk/News-Blog/Latest-News/Work-at-Height-%E2%80%93-interpreting-the-hierarchy"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oleObject" Target="../embeddings/oleObject3.bin"/><Relationship Id="rId4" Type="http://schemas.openxmlformats.org/officeDocument/2006/relationships/hyperlink" Target="https://ukfisa.com/News-Events/Events/what-are-the-competency-framework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youtu.be/qK4TkBM_BZ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hyperlink" Target="https://youtu.be/qK4TkBM_BZ4" TargetMode="External"/><Relationship Id="rId7"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hyperlink" Target="https://youtu.be/qK4TkBM_BZ4" TargetMode="External"/><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s://youtu.be/qK4TkBM_BZ4"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ukfisa.com/Safety/Safety-Library/fisa-608"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www.gov.uk/government/publications/safety-at-street-works-and-road-works" TargetMode="External"/><Relationship Id="rId4" Type="http://schemas.openxmlformats.org/officeDocument/2006/relationships/hyperlink" Target="https://ukfisa.com/Safety/Safety-Alerts/tree-shearsgrapple-saw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0000" b="-3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6834188" cy="1121494"/>
          </a:xfrm>
        </p:spPr>
        <p:txBody>
          <a:bodyPr/>
          <a:lstStyle/>
          <a:p>
            <a:r>
              <a:rPr lang="en-GB" sz="2400" b="0"/>
              <a:t>Health &amp; Safety </a:t>
            </a:r>
            <a:br>
              <a:rPr lang="en-GB" sz="2400" b="0"/>
            </a:br>
            <a:r>
              <a:rPr lang="en-GB" sz="2400" b="0"/>
              <a:t>Executive</a:t>
            </a:r>
          </a:p>
        </p:txBody>
      </p:sp>
      <p:sp>
        <p:nvSpPr>
          <p:cNvPr id="3" name="Content Placeholder 2"/>
          <p:cNvSpPr>
            <a:spLocks noGrp="1"/>
          </p:cNvSpPr>
          <p:nvPr>
            <p:ph idx="1"/>
          </p:nvPr>
        </p:nvSpPr>
        <p:spPr>
          <a:xfrm>
            <a:off x="899592" y="1844824"/>
            <a:ext cx="7623922" cy="4649787"/>
          </a:xfrm>
        </p:spPr>
        <p:txBody>
          <a:bodyPr/>
          <a:lstStyle/>
          <a:p>
            <a:pPr marL="0" indent="0" algn="ctr">
              <a:buNone/>
            </a:pPr>
            <a:r>
              <a:rPr lang="en-GB" dirty="0"/>
              <a:t> </a:t>
            </a:r>
          </a:p>
          <a:p>
            <a:pPr marL="0" indent="0">
              <a:buNone/>
            </a:pPr>
            <a:r>
              <a:rPr lang="en-GB" sz="4000" b="1" dirty="0">
                <a:solidFill>
                  <a:srgbClr val="FFFF00"/>
                </a:solidFill>
              </a:rPr>
              <a:t>Treework Safety</a:t>
            </a:r>
          </a:p>
          <a:p>
            <a:pPr marL="0" indent="0">
              <a:buNone/>
            </a:pPr>
            <a:r>
              <a:rPr lang="en-GB" sz="3000" b="1" dirty="0">
                <a:solidFill>
                  <a:srgbClr val="FFFF00"/>
                </a:solidFill>
              </a:rPr>
              <a:t>NAAC Taking responsibility for treework</a:t>
            </a:r>
          </a:p>
          <a:p>
            <a:pPr marL="0" indent="0">
              <a:buNone/>
            </a:pPr>
            <a:endParaRPr lang="en-GB" dirty="0"/>
          </a:p>
          <a:p>
            <a:pPr marL="0" indent="0">
              <a:buNone/>
            </a:pPr>
            <a:r>
              <a:rPr lang="en-GB" sz="2000" dirty="0">
                <a:solidFill>
                  <a:srgbClr val="FFFF00"/>
                </a:solidFill>
              </a:rPr>
              <a:t>Kathy Gostick (Edinburgh)</a:t>
            </a:r>
          </a:p>
          <a:p>
            <a:pPr marL="0" indent="0">
              <a:buNone/>
            </a:pPr>
            <a:endParaRPr lang="en-GB" sz="2000" dirty="0"/>
          </a:p>
          <a:p>
            <a:pPr marL="0" indent="0">
              <a:buNone/>
            </a:pPr>
            <a:r>
              <a:rPr lang="en-GB" sz="2000" dirty="0">
                <a:solidFill>
                  <a:srgbClr val="FFFF00"/>
                </a:solidFill>
              </a:rPr>
              <a:t>HSE Engagement &amp; Policy Division</a:t>
            </a:r>
          </a:p>
          <a:p>
            <a:pPr marL="0" indent="0">
              <a:buNone/>
            </a:pPr>
            <a:r>
              <a:rPr lang="en-GB" sz="1800" dirty="0">
                <a:solidFill>
                  <a:srgbClr val="FFFF00"/>
                </a:solidFill>
              </a:rPr>
              <a:t>National lead for Forestry &amp; Arboriculture Sector Policy</a:t>
            </a:r>
          </a:p>
        </p:txBody>
      </p:sp>
    </p:spTree>
    <p:extLst>
      <p:ext uri="{BB962C8B-B14F-4D97-AF65-F5344CB8AC3E}">
        <p14:creationId xmlns:p14="http://schemas.microsoft.com/office/powerpoint/2010/main" val="2337300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91138-5FD8-45DA-A4A5-9862EF42BA20}"/>
              </a:ext>
            </a:extLst>
          </p:cNvPr>
          <p:cNvSpPr>
            <a:spLocks noGrp="1"/>
          </p:cNvSpPr>
          <p:nvPr>
            <p:ph type="title"/>
          </p:nvPr>
        </p:nvSpPr>
        <p:spPr>
          <a:xfrm>
            <a:off x="571500" y="608013"/>
            <a:ext cx="6834188" cy="846137"/>
          </a:xfrm>
        </p:spPr>
        <p:txBody>
          <a:bodyPr/>
          <a:lstStyle/>
          <a:p>
            <a:r>
              <a:rPr lang="en-GB" dirty="0"/>
              <a:t>Risk Zones for Tree shears / grapple saws</a:t>
            </a:r>
            <a:br>
              <a:rPr lang="en-GB" dirty="0"/>
            </a:br>
            <a:endParaRPr lang="en-GB" dirty="0">
              <a:cs typeface="Arial"/>
            </a:endParaRPr>
          </a:p>
        </p:txBody>
      </p:sp>
      <p:pic>
        <p:nvPicPr>
          <p:cNvPr id="5" name="Content Placeholder 4" descr="Diagram&#10;&#10;Description automatically generated">
            <a:extLst>
              <a:ext uri="{FF2B5EF4-FFF2-40B4-BE49-F238E27FC236}">
                <a16:creationId xmlns:a16="http://schemas.microsoft.com/office/drawing/2014/main" id="{47A58EA7-AA5E-4D36-8CD5-A47FE746453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8265" y="1600200"/>
            <a:ext cx="9008233" cy="4963886"/>
          </a:xfrm>
        </p:spPr>
      </p:pic>
    </p:spTree>
    <p:extLst>
      <p:ext uri="{BB962C8B-B14F-4D97-AF65-F5344CB8AC3E}">
        <p14:creationId xmlns:p14="http://schemas.microsoft.com/office/powerpoint/2010/main" val="1677297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44105-6417-40DC-8B45-9A785F1F15A9}"/>
              </a:ext>
            </a:extLst>
          </p:cNvPr>
          <p:cNvSpPr>
            <a:spLocks noGrp="1"/>
          </p:cNvSpPr>
          <p:nvPr>
            <p:ph type="title"/>
          </p:nvPr>
        </p:nvSpPr>
        <p:spPr>
          <a:xfrm>
            <a:off x="234341" y="407597"/>
            <a:ext cx="7481692" cy="846137"/>
          </a:xfrm>
        </p:spPr>
        <p:txBody>
          <a:bodyPr/>
          <a:lstStyle/>
          <a:p>
            <a:r>
              <a:rPr lang="en-GB" dirty="0"/>
              <a:t>Grapple saws /tree shears – how can it go wrong?</a:t>
            </a:r>
          </a:p>
        </p:txBody>
      </p:sp>
      <p:sp>
        <p:nvSpPr>
          <p:cNvPr id="3" name="Content Placeholder 2">
            <a:extLst>
              <a:ext uri="{FF2B5EF4-FFF2-40B4-BE49-F238E27FC236}">
                <a16:creationId xmlns:a16="http://schemas.microsoft.com/office/drawing/2014/main" id="{D9DD84CB-1EAB-4110-B3EB-D34E66C31D48}"/>
              </a:ext>
            </a:extLst>
          </p:cNvPr>
          <p:cNvSpPr>
            <a:spLocks noGrp="1"/>
          </p:cNvSpPr>
          <p:nvPr>
            <p:ph idx="1"/>
          </p:nvPr>
        </p:nvSpPr>
        <p:spPr>
          <a:xfrm>
            <a:off x="725616" y="1671234"/>
            <a:ext cx="7162800" cy="4925509"/>
          </a:xfrm>
        </p:spPr>
        <p:txBody>
          <a:bodyPr/>
          <a:lstStyle/>
          <a:p>
            <a:r>
              <a:rPr lang="en-GB" b="1" dirty="0"/>
              <a:t>OHPL down </a:t>
            </a:r>
            <a:r>
              <a:rPr lang="en-GB" dirty="0"/>
              <a:t>(planning and lift planning (overweight / too long a section)</a:t>
            </a:r>
          </a:p>
          <a:p>
            <a:r>
              <a:rPr lang="en-GB" b="1" dirty="0"/>
              <a:t>Failure of hitch to base machine </a:t>
            </a:r>
            <a:r>
              <a:rPr lang="en-GB" dirty="0"/>
              <a:t>(Coop / Coordination between base machine and interchangeable equipment manufacturers)</a:t>
            </a:r>
          </a:p>
          <a:p>
            <a:r>
              <a:rPr lang="en-GB" b="1" dirty="0"/>
              <a:t>Worn </a:t>
            </a:r>
            <a:r>
              <a:rPr lang="en-GB" b="1" dirty="0" err="1"/>
              <a:t>quickhitch</a:t>
            </a:r>
            <a:r>
              <a:rPr lang="en-GB" b="1" dirty="0"/>
              <a:t> failed </a:t>
            </a:r>
            <a:r>
              <a:rPr lang="en-GB" dirty="0"/>
              <a:t>(maintenance issue)</a:t>
            </a:r>
          </a:p>
          <a:p>
            <a:r>
              <a:rPr lang="en-GB" b="1" dirty="0"/>
              <a:t>Overloaded telehandler / partial overturn </a:t>
            </a:r>
            <a:r>
              <a:rPr lang="en-GB" dirty="0"/>
              <a:t>(too big a section)</a:t>
            </a:r>
          </a:p>
        </p:txBody>
      </p:sp>
    </p:spTree>
    <p:extLst>
      <p:ext uri="{BB962C8B-B14F-4D97-AF65-F5344CB8AC3E}">
        <p14:creationId xmlns:p14="http://schemas.microsoft.com/office/powerpoint/2010/main" val="2935422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8989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8310AF-632F-4D21-B9F5-0A91C8545E64}"/>
              </a:ext>
            </a:extLst>
          </p:cNvPr>
          <p:cNvSpPr txBox="1"/>
          <p:nvPr/>
        </p:nvSpPr>
        <p:spPr bwMode="auto">
          <a:xfrm>
            <a:off x="-241648" y="413798"/>
            <a:ext cx="7744738" cy="846137"/>
          </a:xfrm>
          <a:prstGeom prst="rect">
            <a:avLst/>
          </a:prstGeom>
          <a:noFill/>
          <a:ln>
            <a:noFill/>
          </a:ln>
          <a:effectLst/>
        </p:spPr>
        <p:txBody>
          <a:bodyPr vert="horz" wrap="square" lIns="91440" tIns="45720" rIns="91440" bIns="45720" numCol="1" anchor="ctr" anchorCtr="0" compatLnSpc="1">
            <a:prstTxWarp prst="textNoShape">
              <a:avLst/>
            </a:prstTxWarp>
            <a:normAutofit fontScale="92500"/>
          </a:bodyPr>
          <a:lstStyle/>
          <a:p>
            <a:pPr marL="457200" eaLnBrk="0" hangingPunct="0">
              <a:spcAft>
                <a:spcPts val="600"/>
              </a:spcAft>
            </a:pPr>
            <a:r>
              <a:rPr lang="en-GB" sz="3200" b="1" u="sng" dirty="0">
                <a:solidFill>
                  <a:srgbClr val="A70532"/>
                </a:solidFill>
                <a:effectLst/>
                <a:latin typeface="+mj-lt"/>
                <a:ea typeface="+mj-ea"/>
                <a:cs typeface="+mj-cs"/>
                <a:hlinkClick r:id="rId3"/>
              </a:rPr>
              <a:t>FISA 804 Electricity at work: Forestry</a:t>
            </a:r>
            <a:endParaRPr lang="en-US" sz="3200" b="1" dirty="0">
              <a:solidFill>
                <a:srgbClr val="A70532"/>
              </a:solidFill>
              <a:effectLst/>
              <a:latin typeface="+mj-lt"/>
              <a:ea typeface="+mj-ea"/>
              <a:cs typeface="+mj-cs"/>
            </a:endParaRPr>
          </a:p>
        </p:txBody>
      </p:sp>
      <p:pic>
        <p:nvPicPr>
          <p:cNvPr id="5" name="Picture 4" descr="Diagram&#10;&#10;Description automatically generated">
            <a:extLst>
              <a:ext uri="{FF2B5EF4-FFF2-40B4-BE49-F238E27FC236}">
                <a16:creationId xmlns:a16="http://schemas.microsoft.com/office/drawing/2014/main" id="{FD13EA23-EFCF-4E98-A086-63919E8EEB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7863" y="1745393"/>
            <a:ext cx="6019800" cy="3852672"/>
          </a:xfrm>
          <a:prstGeom prst="rect">
            <a:avLst/>
          </a:prstGeom>
          <a:noFill/>
        </p:spPr>
      </p:pic>
      <p:sp>
        <p:nvSpPr>
          <p:cNvPr id="9" name="TextBox 8">
            <a:extLst>
              <a:ext uri="{FF2B5EF4-FFF2-40B4-BE49-F238E27FC236}">
                <a16:creationId xmlns:a16="http://schemas.microsoft.com/office/drawing/2014/main" id="{E861332E-7E0A-4841-84AE-19504CAE8946}"/>
              </a:ext>
            </a:extLst>
          </p:cNvPr>
          <p:cNvSpPr txBox="1"/>
          <p:nvPr/>
        </p:nvSpPr>
        <p:spPr>
          <a:xfrm>
            <a:off x="87682" y="5733879"/>
            <a:ext cx="9056318" cy="923330"/>
          </a:xfrm>
          <a:prstGeom prst="rect">
            <a:avLst/>
          </a:prstGeom>
          <a:noFill/>
        </p:spPr>
        <p:txBody>
          <a:bodyPr wrap="square">
            <a:spAutoFit/>
          </a:bodyPr>
          <a:lstStyle/>
          <a:p>
            <a:r>
              <a:rPr lang="en-GB" sz="1800" dirty="0">
                <a:solidFill>
                  <a:srgbClr val="A70532"/>
                </a:solidFill>
                <a:latin typeface="+mn-lt"/>
              </a:rPr>
              <a:t>If tree-felling work is required within the Red Zone with the line energised, then this will only be carried out by staff engaged directly by the Network Operator, with the Network Operator acting as FWM.</a:t>
            </a:r>
          </a:p>
        </p:txBody>
      </p:sp>
    </p:spTree>
    <p:extLst>
      <p:ext uri="{BB962C8B-B14F-4D97-AF65-F5344CB8AC3E}">
        <p14:creationId xmlns:p14="http://schemas.microsoft.com/office/powerpoint/2010/main" val="1938047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50825" y="476250"/>
            <a:ext cx="7561263" cy="846138"/>
          </a:xfrm>
        </p:spPr>
        <p:txBody>
          <a:bodyPr/>
          <a:lstStyle/>
          <a:p>
            <a:pPr algn="ctr" eaLnBrk="1" hangingPunct="1"/>
            <a:r>
              <a:rPr lang="en-GB" altLang="en-US" sz="3600"/>
              <a:t>Treework accident stats</a:t>
            </a:r>
          </a:p>
        </p:txBody>
      </p:sp>
      <p:sp>
        <p:nvSpPr>
          <p:cNvPr id="28675" name="Rectangle 3"/>
          <p:cNvSpPr>
            <a:spLocks noGrp="1" noChangeArrowheads="1"/>
          </p:cNvSpPr>
          <p:nvPr>
            <p:ph type="body" idx="1"/>
          </p:nvPr>
        </p:nvSpPr>
        <p:spPr>
          <a:xfrm>
            <a:off x="80027" y="1653718"/>
            <a:ext cx="8166104" cy="1866095"/>
          </a:xfrm>
        </p:spPr>
        <p:txBody>
          <a:bodyPr/>
          <a:lstStyle/>
          <a:p>
            <a:pPr marL="0" indent="0">
              <a:spcBef>
                <a:spcPts val="0"/>
              </a:spcBef>
              <a:spcAft>
                <a:spcPts val="2400"/>
              </a:spcAft>
              <a:buNone/>
            </a:pPr>
            <a:r>
              <a:rPr lang="en-GB" sz="2400" dirty="0"/>
              <a:t>Treework is dangerous - tragically highlighted by the 11 related deaths which occurred in 2021</a:t>
            </a:r>
          </a:p>
          <a:p>
            <a:pPr marL="0" indent="0">
              <a:spcBef>
                <a:spcPts val="0"/>
              </a:spcBef>
              <a:spcAft>
                <a:spcPts val="2400"/>
              </a:spcAft>
              <a:buNone/>
            </a:pPr>
            <a:r>
              <a:rPr lang="en-GB"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Initial Notifications of Forestry / Arboriculture fatalities</a:t>
            </a:r>
            <a:endParaRPr lang="en-GB"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Graphical user interface&#10;&#10;Description automatically generated with medium confidence">
            <a:extLst>
              <a:ext uri="{FF2B5EF4-FFF2-40B4-BE49-F238E27FC236}">
                <a16:creationId xmlns:a16="http://schemas.microsoft.com/office/drawing/2014/main" id="{5AA74A9F-4311-490C-BEBA-BFDBD991BD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3880" y="2103408"/>
            <a:ext cx="2908126" cy="4420295"/>
          </a:xfrm>
          <a:prstGeom prst="rect">
            <a:avLst/>
          </a:prstGeom>
        </p:spPr>
      </p:pic>
      <p:sp>
        <p:nvSpPr>
          <p:cNvPr id="4" name="TextBox 3">
            <a:extLst>
              <a:ext uri="{FF2B5EF4-FFF2-40B4-BE49-F238E27FC236}">
                <a16:creationId xmlns:a16="http://schemas.microsoft.com/office/drawing/2014/main" id="{056586BE-B155-4AC1-87F0-B4EFCA0F8FB8}"/>
              </a:ext>
            </a:extLst>
          </p:cNvPr>
          <p:cNvSpPr txBox="1"/>
          <p:nvPr/>
        </p:nvSpPr>
        <p:spPr>
          <a:xfrm>
            <a:off x="151994" y="3601073"/>
            <a:ext cx="5749447" cy="2308324"/>
          </a:xfrm>
          <a:prstGeom prst="rect">
            <a:avLst/>
          </a:prstGeom>
          <a:noFill/>
        </p:spPr>
        <p:txBody>
          <a:bodyPr wrap="square" lIns="91440" tIns="45720" rIns="91440" bIns="45720" rtlCol="0" anchor="t">
            <a:spAutoFit/>
          </a:bodyPr>
          <a:lstStyle/>
          <a:p>
            <a:r>
              <a:rPr lang="en-GB" dirty="0">
                <a:solidFill>
                  <a:srgbClr val="A70532"/>
                </a:solidFill>
                <a:latin typeface="+mj-lt"/>
              </a:rPr>
              <a:t>These alerts are issued to enable those involved in managing treework safety to be able to see trends and focus work to aid prevent them occurring again</a:t>
            </a:r>
          </a:p>
          <a:p>
            <a:r>
              <a:rPr lang="en-GB" dirty="0">
                <a:solidFill>
                  <a:srgbClr val="A70532"/>
                </a:solidFill>
                <a:latin typeface="+mj-lt"/>
                <a:cs typeface="Arial"/>
              </a:rPr>
              <a:t>Initial (pre-</a:t>
            </a:r>
            <a:r>
              <a:rPr lang="en-GB" dirty="0" err="1">
                <a:solidFill>
                  <a:srgbClr val="A70532"/>
                </a:solidFill>
                <a:latin typeface="+mj-lt"/>
                <a:cs typeface="Arial"/>
              </a:rPr>
              <a:t>investigtion</a:t>
            </a:r>
            <a:r>
              <a:rPr lang="en-GB" dirty="0">
                <a:solidFill>
                  <a:srgbClr val="A70532"/>
                </a:solidFill>
                <a:latin typeface="+mj-lt"/>
                <a:cs typeface="Arial"/>
              </a:rPr>
              <a:t>) details currently not capturing tree species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44105-6417-40DC-8B45-9A785F1F15A9}"/>
              </a:ext>
            </a:extLst>
          </p:cNvPr>
          <p:cNvSpPr>
            <a:spLocks noGrp="1"/>
          </p:cNvSpPr>
          <p:nvPr>
            <p:ph type="title"/>
          </p:nvPr>
        </p:nvSpPr>
        <p:spPr>
          <a:xfrm>
            <a:off x="296971" y="359808"/>
            <a:ext cx="7469166" cy="846137"/>
          </a:xfrm>
        </p:spPr>
        <p:txBody>
          <a:bodyPr/>
          <a:lstStyle/>
          <a:p>
            <a:r>
              <a:rPr lang="en-GB" dirty="0"/>
              <a:t>Treework risks &amp; Ash Dieback (ADB )</a:t>
            </a:r>
          </a:p>
        </p:txBody>
      </p:sp>
      <p:sp>
        <p:nvSpPr>
          <p:cNvPr id="3" name="Content Placeholder 2">
            <a:extLst>
              <a:ext uri="{FF2B5EF4-FFF2-40B4-BE49-F238E27FC236}">
                <a16:creationId xmlns:a16="http://schemas.microsoft.com/office/drawing/2014/main" id="{D9DD84CB-1EAB-4110-B3EB-D34E66C31D48}"/>
              </a:ext>
            </a:extLst>
          </p:cNvPr>
          <p:cNvSpPr>
            <a:spLocks noGrp="1"/>
          </p:cNvSpPr>
          <p:nvPr>
            <p:ph idx="1"/>
          </p:nvPr>
        </p:nvSpPr>
        <p:spPr>
          <a:xfrm>
            <a:off x="603336" y="1689427"/>
            <a:ext cx="8365299" cy="3859603"/>
          </a:xfrm>
        </p:spPr>
        <p:txBody>
          <a:bodyPr/>
          <a:lstStyle/>
          <a:p>
            <a:r>
              <a:rPr lang="en-GB" dirty="0"/>
              <a:t>Majority of fatal and serious injury accidents involve </a:t>
            </a:r>
            <a:r>
              <a:rPr lang="en-GB" b="1" dirty="0"/>
              <a:t>one cause</a:t>
            </a:r>
            <a:r>
              <a:rPr lang="en-GB" dirty="0"/>
              <a:t>; chainsaw operator /groundsmen </a:t>
            </a:r>
            <a:r>
              <a:rPr lang="en-GB" b="1" dirty="0"/>
              <a:t>struck by falling timber</a:t>
            </a:r>
          </a:p>
          <a:p>
            <a:r>
              <a:rPr lang="en-GB" b="1" dirty="0"/>
              <a:t>Work at height </a:t>
            </a:r>
            <a:r>
              <a:rPr lang="en-GB" dirty="0"/>
              <a:t>is another main cause</a:t>
            </a:r>
          </a:p>
          <a:p>
            <a:r>
              <a:rPr lang="en-GB" b="1" dirty="0"/>
              <a:t>ADB</a:t>
            </a:r>
            <a:r>
              <a:rPr lang="en-GB" dirty="0"/>
              <a:t> is a key issue increasing this risk as the trees being worked on become more unpredictable to work on and in </a:t>
            </a:r>
            <a:r>
              <a:rPr lang="en-GB" sz="2800" dirty="0"/>
              <a:t>Recognise risk of ADB (competence inc tree inspection </a:t>
            </a:r>
            <a:r>
              <a:rPr lang="en-GB" sz="2800" dirty="0">
                <a:hlinkClick r:id="rId3"/>
              </a:rPr>
              <a:t>AA Basic Intermediate &amp; Advanced Tree Inspection training</a:t>
            </a:r>
            <a:r>
              <a:rPr lang="en-GB" sz="2800" dirty="0"/>
              <a:t>) </a:t>
            </a:r>
            <a:r>
              <a:rPr lang="en-GB" sz="2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Managing-ash-dieback (.gov.uk)</a:t>
            </a:r>
            <a:r>
              <a:rPr lang="en-GB" sz="2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p>
          <a:p>
            <a:endParaRPr lang="en-GB" sz="2800" dirty="0"/>
          </a:p>
          <a:p>
            <a:endParaRPr lang="en-GB" dirty="0"/>
          </a:p>
        </p:txBody>
      </p:sp>
    </p:spTree>
    <p:extLst>
      <p:ext uri="{BB962C8B-B14F-4D97-AF65-F5344CB8AC3E}">
        <p14:creationId xmlns:p14="http://schemas.microsoft.com/office/powerpoint/2010/main" val="794511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a:t>Treework: Risk Control Approach</a:t>
            </a:r>
          </a:p>
        </p:txBody>
      </p:sp>
      <p:sp>
        <p:nvSpPr>
          <p:cNvPr id="3" name="Content Placeholder 2"/>
          <p:cNvSpPr>
            <a:spLocks noGrp="1"/>
          </p:cNvSpPr>
          <p:nvPr>
            <p:ph idx="1"/>
          </p:nvPr>
        </p:nvSpPr>
        <p:spPr>
          <a:xfrm>
            <a:off x="624087" y="1581214"/>
            <a:ext cx="7632848" cy="1440160"/>
          </a:xfrm>
        </p:spPr>
        <p:txBody>
          <a:bodyPr/>
          <a:lstStyle/>
          <a:p>
            <a:r>
              <a:rPr lang="en-GB" sz="2000" b="1" dirty="0">
                <a:effectLst/>
                <a:latin typeface="Arial" panose="020B0604020202020204" pitchFamily="34" charset="0"/>
                <a:ea typeface="Calibri" panose="020F0502020204030204" pitchFamily="34" charset="0"/>
              </a:rPr>
              <a:t>Planned</a:t>
            </a:r>
            <a:r>
              <a:rPr lang="en-GB" sz="2000" dirty="0">
                <a:effectLst/>
                <a:latin typeface="Arial" panose="020B0604020202020204" pitchFamily="34" charset="0"/>
                <a:ea typeface="Calibri" panose="020F0502020204030204" pitchFamily="34" charset="0"/>
              </a:rPr>
              <a:t> (risk assessed) by </a:t>
            </a:r>
            <a:r>
              <a:rPr lang="en-GB" sz="2000" b="1" dirty="0">
                <a:effectLst/>
                <a:latin typeface="Arial" panose="020B0604020202020204" pitchFamily="34" charset="0"/>
                <a:ea typeface="Calibri" panose="020F0502020204030204" pitchFamily="34" charset="0"/>
              </a:rPr>
              <a:t>competent person </a:t>
            </a:r>
            <a:r>
              <a:rPr lang="en-GB" sz="2000" dirty="0">
                <a:effectLst/>
                <a:latin typeface="Arial" panose="020B0604020202020204" pitchFamily="34" charset="0"/>
                <a:ea typeface="Calibri" panose="020F0502020204030204" pitchFamily="34" charset="0"/>
              </a:rPr>
              <a:t>considering:</a:t>
            </a:r>
          </a:p>
          <a:p>
            <a:pPr lvl="1"/>
            <a:r>
              <a:rPr lang="en-GB" sz="1800" b="1" dirty="0">
                <a:effectLst/>
                <a:latin typeface="Arial" panose="020B0604020202020204" pitchFamily="34" charset="0"/>
                <a:ea typeface="Calibri" panose="020F0502020204030204" pitchFamily="34" charset="0"/>
              </a:rPr>
              <a:t>Hierarchy of control </a:t>
            </a:r>
            <a:r>
              <a:rPr lang="en-GB" sz="1800" dirty="0">
                <a:effectLst/>
                <a:latin typeface="Arial" panose="020B0604020202020204" pitchFamily="34" charset="0"/>
                <a:ea typeface="Calibri" panose="020F0502020204030204" pitchFamily="34" charset="0"/>
              </a:rPr>
              <a:t>(required by PUWER) eg: mechanise (tree shears / grapple saws) rather than motor manual (chainsaw ops)</a:t>
            </a:r>
          </a:p>
          <a:p>
            <a:pPr lvl="1"/>
            <a:r>
              <a:rPr lang="en-GB" sz="1800" b="1" dirty="0">
                <a:latin typeface="Arial" panose="020B0604020202020204" pitchFamily="34" charset="0"/>
                <a:ea typeface="Calibri" panose="020F0502020204030204" pitchFamily="34" charset="0"/>
              </a:rPr>
              <a:t>Work at height hierarchy </a:t>
            </a:r>
            <a:r>
              <a:rPr lang="en-GB" sz="1800" dirty="0">
                <a:latin typeface="Arial" panose="020B0604020202020204" pitchFamily="34" charset="0"/>
                <a:ea typeface="Calibri" panose="020F0502020204030204" pitchFamily="34" charset="0"/>
              </a:rPr>
              <a:t>(required by the Work at height Regs) eg: work from the ground, from MEWPS before climbing where practicable</a:t>
            </a:r>
            <a:endParaRPr lang="en-GB" sz="1800" dirty="0">
              <a:effectLst/>
              <a:latin typeface="Arial" panose="020B0604020202020204" pitchFamily="34" charset="0"/>
              <a:ea typeface="Calibri" panose="020F0502020204030204" pitchFamily="34" charset="0"/>
            </a:endParaRPr>
          </a:p>
          <a:p>
            <a:pPr marL="0" indent="0" algn="ctr">
              <a:buNone/>
            </a:pPr>
            <a:endParaRPr lang="en-GB" dirty="0"/>
          </a:p>
          <a:p>
            <a:pPr marL="0" indent="0">
              <a:buNone/>
            </a:pPr>
            <a:endParaRPr lang="en-GB" dirty="0"/>
          </a:p>
        </p:txBody>
      </p:sp>
      <p:sp>
        <p:nvSpPr>
          <p:cNvPr id="4" name="TextBox 3">
            <a:extLst>
              <a:ext uri="{FF2B5EF4-FFF2-40B4-BE49-F238E27FC236}">
                <a16:creationId xmlns:a16="http://schemas.microsoft.com/office/drawing/2014/main" id="{BCA904D1-3575-4EE6-8873-0C74C799FF44}"/>
              </a:ext>
            </a:extLst>
          </p:cNvPr>
          <p:cNvSpPr txBox="1"/>
          <p:nvPr/>
        </p:nvSpPr>
        <p:spPr>
          <a:xfrm>
            <a:off x="1259632" y="3740392"/>
            <a:ext cx="1071715" cy="584775"/>
          </a:xfrm>
          <a:prstGeom prst="rect">
            <a:avLst/>
          </a:prstGeom>
          <a:noFill/>
        </p:spPr>
        <p:txBody>
          <a:bodyPr wrap="square" rtlCol="0">
            <a:spAutoFit/>
          </a:bodyPr>
          <a:lstStyle/>
          <a:p>
            <a:r>
              <a:rPr lang="en-GB" sz="1600" b="1">
                <a:solidFill>
                  <a:schemeClr val="accent3"/>
                </a:solidFill>
              </a:rPr>
              <a:t>Chainsaw operator</a:t>
            </a:r>
          </a:p>
        </p:txBody>
      </p:sp>
      <p:sp>
        <p:nvSpPr>
          <p:cNvPr id="9" name="TextBox 8">
            <a:extLst>
              <a:ext uri="{FF2B5EF4-FFF2-40B4-BE49-F238E27FC236}">
                <a16:creationId xmlns:a16="http://schemas.microsoft.com/office/drawing/2014/main" id="{D1827C7D-E1A2-46E7-9470-5EE2FDC84B60}"/>
              </a:ext>
            </a:extLst>
          </p:cNvPr>
          <p:cNvSpPr txBox="1"/>
          <p:nvPr/>
        </p:nvSpPr>
        <p:spPr>
          <a:xfrm>
            <a:off x="3837074" y="3276695"/>
            <a:ext cx="1206874" cy="338554"/>
          </a:xfrm>
          <a:prstGeom prst="rect">
            <a:avLst/>
          </a:prstGeom>
          <a:noFill/>
        </p:spPr>
        <p:txBody>
          <a:bodyPr wrap="square" rtlCol="0">
            <a:spAutoFit/>
          </a:bodyPr>
          <a:lstStyle/>
          <a:p>
            <a:r>
              <a:rPr lang="en-GB" sz="1600" b="1">
                <a:solidFill>
                  <a:schemeClr val="accent3"/>
                </a:solidFill>
              </a:rPr>
              <a:t>Forwarder</a:t>
            </a:r>
          </a:p>
        </p:txBody>
      </p:sp>
      <p:sp>
        <p:nvSpPr>
          <p:cNvPr id="10" name="TextBox 9">
            <a:extLst>
              <a:ext uri="{FF2B5EF4-FFF2-40B4-BE49-F238E27FC236}">
                <a16:creationId xmlns:a16="http://schemas.microsoft.com/office/drawing/2014/main" id="{0AE565A1-4FEF-4DF9-B967-68B2397BE664}"/>
              </a:ext>
            </a:extLst>
          </p:cNvPr>
          <p:cNvSpPr txBox="1"/>
          <p:nvPr/>
        </p:nvSpPr>
        <p:spPr>
          <a:xfrm>
            <a:off x="4508090" y="6202223"/>
            <a:ext cx="1071715" cy="338554"/>
          </a:xfrm>
          <a:prstGeom prst="rect">
            <a:avLst/>
          </a:prstGeom>
          <a:noFill/>
        </p:spPr>
        <p:txBody>
          <a:bodyPr wrap="square" rtlCol="0">
            <a:spAutoFit/>
          </a:bodyPr>
          <a:lstStyle/>
          <a:p>
            <a:r>
              <a:rPr lang="en-GB" sz="1600" b="1">
                <a:solidFill>
                  <a:schemeClr val="accent3"/>
                </a:solidFill>
              </a:rPr>
              <a:t>Harvester</a:t>
            </a:r>
          </a:p>
        </p:txBody>
      </p:sp>
      <p:sp>
        <p:nvSpPr>
          <p:cNvPr id="11" name="TextBox 10">
            <a:extLst>
              <a:ext uri="{FF2B5EF4-FFF2-40B4-BE49-F238E27FC236}">
                <a16:creationId xmlns:a16="http://schemas.microsoft.com/office/drawing/2014/main" id="{7BF32CF1-ACBE-44C8-A996-A2D18504C66C}"/>
              </a:ext>
            </a:extLst>
          </p:cNvPr>
          <p:cNvSpPr txBox="1"/>
          <p:nvPr/>
        </p:nvSpPr>
        <p:spPr>
          <a:xfrm>
            <a:off x="6520821" y="5470815"/>
            <a:ext cx="1071715" cy="338554"/>
          </a:xfrm>
          <a:prstGeom prst="rect">
            <a:avLst/>
          </a:prstGeom>
          <a:noFill/>
        </p:spPr>
        <p:txBody>
          <a:bodyPr wrap="square" rtlCol="0">
            <a:spAutoFit/>
          </a:bodyPr>
          <a:lstStyle/>
          <a:p>
            <a:r>
              <a:rPr lang="en-GB" sz="1600" b="1">
                <a:solidFill>
                  <a:schemeClr val="accent3"/>
                </a:solidFill>
              </a:rPr>
              <a:t>Hauliers</a:t>
            </a:r>
          </a:p>
        </p:txBody>
      </p:sp>
      <p:sp>
        <p:nvSpPr>
          <p:cNvPr id="6" name="TextBox 5">
            <a:extLst>
              <a:ext uri="{FF2B5EF4-FFF2-40B4-BE49-F238E27FC236}">
                <a16:creationId xmlns:a16="http://schemas.microsoft.com/office/drawing/2014/main" id="{9E3F3BEC-BF05-4525-8A84-AC926BE0BD4E}"/>
              </a:ext>
            </a:extLst>
          </p:cNvPr>
          <p:cNvSpPr txBox="1"/>
          <p:nvPr/>
        </p:nvSpPr>
        <p:spPr>
          <a:xfrm>
            <a:off x="5907254" y="3429000"/>
            <a:ext cx="2567835" cy="2739211"/>
          </a:xfrm>
          <a:prstGeom prst="rect">
            <a:avLst/>
          </a:prstGeom>
          <a:noFill/>
        </p:spPr>
        <p:txBody>
          <a:bodyPr wrap="square" rtlCol="0">
            <a:spAutoFit/>
          </a:bodyPr>
          <a:lstStyle/>
          <a:p>
            <a:r>
              <a:rPr lang="en-GB" sz="2000" dirty="0">
                <a:solidFill>
                  <a:srgbClr val="A70532"/>
                </a:solidFill>
                <a:latin typeface="+mn-lt"/>
                <a:cs typeface="Calibri" panose="020F0502020204030204" pitchFamily="34" charset="0"/>
              </a:rPr>
              <a:t>AA’s Treework at height hierarchy flowchart (</a:t>
            </a:r>
            <a:r>
              <a:rPr lang="en-GB" sz="1600" dirty="0">
                <a:hlinkClick r:id="rId3"/>
              </a:rPr>
              <a:t>Arboricultural Association - Work at Height – interpreting the hierarchy (trees.org.uk)</a:t>
            </a:r>
            <a:r>
              <a:rPr lang="en-GB" sz="1600" dirty="0"/>
              <a:t>)</a:t>
            </a:r>
          </a:p>
          <a:p>
            <a:r>
              <a:rPr lang="en-GB" sz="1600" dirty="0">
                <a:solidFill>
                  <a:srgbClr val="A70532"/>
                </a:solidFill>
                <a:latin typeface="+mn-lt"/>
                <a:cs typeface="Calibri" panose="020F0502020204030204" pitchFamily="34" charset="0"/>
              </a:rPr>
              <a:t>FISA’s Competency Webinar</a:t>
            </a:r>
          </a:p>
          <a:p>
            <a:r>
              <a:rPr lang="en-GB" sz="1600" dirty="0">
                <a:hlinkClick r:id="rId4"/>
              </a:rPr>
              <a:t>What are the Competency Frameworks? (ukfisa.com)</a:t>
            </a:r>
            <a:endParaRPr lang="en-GB" sz="2000" dirty="0">
              <a:solidFill>
                <a:srgbClr val="A70532"/>
              </a:solidFill>
              <a:latin typeface="+mn-lt"/>
              <a:cs typeface="Calibri" panose="020F0502020204030204" pitchFamily="34" charset="0"/>
            </a:endParaRPr>
          </a:p>
        </p:txBody>
      </p:sp>
      <p:graphicFrame>
        <p:nvGraphicFramePr>
          <p:cNvPr id="7" name="Object 6">
            <a:extLst>
              <a:ext uri="{FF2B5EF4-FFF2-40B4-BE49-F238E27FC236}">
                <a16:creationId xmlns:a16="http://schemas.microsoft.com/office/drawing/2014/main" id="{21F97846-13CE-4431-BF9C-9B91121E7AC7}"/>
              </a:ext>
            </a:extLst>
          </p:cNvPr>
          <p:cNvGraphicFramePr>
            <a:graphicFrameLocks noChangeAspect="1"/>
          </p:cNvGraphicFramePr>
          <p:nvPr>
            <p:extLst>
              <p:ext uri="{D42A27DB-BD31-4B8C-83A1-F6EECF244321}">
                <p14:modId xmlns:p14="http://schemas.microsoft.com/office/powerpoint/2010/main" val="3844065865"/>
              </p:ext>
            </p:extLst>
          </p:nvPr>
        </p:nvGraphicFramePr>
        <p:xfrm>
          <a:off x="2835383" y="3148438"/>
          <a:ext cx="2567835" cy="3631546"/>
        </p:xfrm>
        <a:graphic>
          <a:graphicData uri="http://schemas.openxmlformats.org/presentationml/2006/ole">
            <mc:AlternateContent xmlns:mc="http://schemas.openxmlformats.org/markup-compatibility/2006">
              <mc:Choice xmlns:v="urn:schemas-microsoft-com:vml" Requires="v">
                <p:oleObj name="Acrobat Document" r:id="rId5" imgW="4533834" imgH="6415902" progId="AcroExch.Document.DC">
                  <p:embed/>
                </p:oleObj>
              </mc:Choice>
              <mc:Fallback>
                <p:oleObj name="Acrobat Document" r:id="rId5" imgW="4533834" imgH="6415902" progId="AcroExch.Document.DC">
                  <p:embed/>
                  <p:pic>
                    <p:nvPicPr>
                      <p:cNvPr id="7" name="Object 6">
                        <a:extLst>
                          <a:ext uri="{FF2B5EF4-FFF2-40B4-BE49-F238E27FC236}">
                            <a16:creationId xmlns:a16="http://schemas.microsoft.com/office/drawing/2014/main" id="{21F97846-13CE-4431-BF9C-9B91121E7AC7}"/>
                          </a:ext>
                        </a:extLst>
                      </p:cNvPr>
                      <p:cNvPicPr/>
                      <p:nvPr/>
                    </p:nvPicPr>
                    <p:blipFill>
                      <a:blip r:embed="rId6"/>
                      <a:stretch>
                        <a:fillRect/>
                      </a:stretch>
                    </p:blipFill>
                    <p:spPr>
                      <a:xfrm>
                        <a:off x="2835383" y="3148438"/>
                        <a:ext cx="2567835" cy="3631546"/>
                      </a:xfrm>
                      <a:prstGeom prst="rect">
                        <a:avLst/>
                      </a:prstGeom>
                    </p:spPr>
                  </p:pic>
                </p:oleObj>
              </mc:Fallback>
            </mc:AlternateContent>
          </a:graphicData>
        </a:graphic>
      </p:graphicFrame>
    </p:spTree>
    <p:extLst>
      <p:ext uri="{BB962C8B-B14F-4D97-AF65-F5344CB8AC3E}">
        <p14:creationId xmlns:p14="http://schemas.microsoft.com/office/powerpoint/2010/main" val="1157618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996" y="381000"/>
            <a:ext cx="6834188" cy="846137"/>
          </a:xfrm>
        </p:spPr>
        <p:txBody>
          <a:bodyPr/>
          <a:lstStyle/>
          <a:p>
            <a:r>
              <a:rPr lang="en-GB" dirty="0"/>
              <a:t>Mechanisation:</a:t>
            </a:r>
            <a:br>
              <a:rPr lang="en-GB" dirty="0"/>
            </a:br>
            <a:r>
              <a:rPr lang="en-GB" dirty="0"/>
              <a:t>Tree shears and grapple saws</a:t>
            </a:r>
          </a:p>
        </p:txBody>
      </p:sp>
      <p:sp>
        <p:nvSpPr>
          <p:cNvPr id="4" name="TextBox 3">
            <a:extLst>
              <a:ext uri="{FF2B5EF4-FFF2-40B4-BE49-F238E27FC236}">
                <a16:creationId xmlns:a16="http://schemas.microsoft.com/office/drawing/2014/main" id="{BCA904D1-3575-4EE6-8873-0C74C799FF44}"/>
              </a:ext>
            </a:extLst>
          </p:cNvPr>
          <p:cNvSpPr txBox="1"/>
          <p:nvPr/>
        </p:nvSpPr>
        <p:spPr>
          <a:xfrm>
            <a:off x="1259632" y="3740392"/>
            <a:ext cx="1071715" cy="584775"/>
          </a:xfrm>
          <a:prstGeom prst="rect">
            <a:avLst/>
          </a:prstGeom>
          <a:noFill/>
        </p:spPr>
        <p:txBody>
          <a:bodyPr wrap="square" rtlCol="0">
            <a:spAutoFit/>
          </a:bodyPr>
          <a:lstStyle/>
          <a:p>
            <a:r>
              <a:rPr lang="en-GB" sz="1600" b="1">
                <a:solidFill>
                  <a:schemeClr val="accent3"/>
                </a:solidFill>
              </a:rPr>
              <a:t>Chainsaw operator</a:t>
            </a:r>
          </a:p>
        </p:txBody>
      </p:sp>
      <p:sp>
        <p:nvSpPr>
          <p:cNvPr id="9" name="TextBox 8">
            <a:extLst>
              <a:ext uri="{FF2B5EF4-FFF2-40B4-BE49-F238E27FC236}">
                <a16:creationId xmlns:a16="http://schemas.microsoft.com/office/drawing/2014/main" id="{D1827C7D-E1A2-46E7-9470-5EE2FDC84B60}"/>
              </a:ext>
            </a:extLst>
          </p:cNvPr>
          <p:cNvSpPr txBox="1"/>
          <p:nvPr/>
        </p:nvSpPr>
        <p:spPr>
          <a:xfrm>
            <a:off x="3837074" y="3276695"/>
            <a:ext cx="1206874" cy="338554"/>
          </a:xfrm>
          <a:prstGeom prst="rect">
            <a:avLst/>
          </a:prstGeom>
          <a:noFill/>
        </p:spPr>
        <p:txBody>
          <a:bodyPr wrap="square" rtlCol="0">
            <a:spAutoFit/>
          </a:bodyPr>
          <a:lstStyle/>
          <a:p>
            <a:r>
              <a:rPr lang="en-GB" sz="1600" b="1">
                <a:solidFill>
                  <a:schemeClr val="accent3"/>
                </a:solidFill>
              </a:rPr>
              <a:t>Forwarder</a:t>
            </a:r>
          </a:p>
        </p:txBody>
      </p:sp>
      <p:sp>
        <p:nvSpPr>
          <p:cNvPr id="10" name="TextBox 9">
            <a:extLst>
              <a:ext uri="{FF2B5EF4-FFF2-40B4-BE49-F238E27FC236}">
                <a16:creationId xmlns:a16="http://schemas.microsoft.com/office/drawing/2014/main" id="{0AE565A1-4FEF-4DF9-B967-68B2397BE664}"/>
              </a:ext>
            </a:extLst>
          </p:cNvPr>
          <p:cNvSpPr txBox="1"/>
          <p:nvPr/>
        </p:nvSpPr>
        <p:spPr>
          <a:xfrm>
            <a:off x="4508090" y="6202223"/>
            <a:ext cx="1071715" cy="338554"/>
          </a:xfrm>
          <a:prstGeom prst="rect">
            <a:avLst/>
          </a:prstGeom>
          <a:noFill/>
        </p:spPr>
        <p:txBody>
          <a:bodyPr wrap="square" rtlCol="0">
            <a:spAutoFit/>
          </a:bodyPr>
          <a:lstStyle/>
          <a:p>
            <a:r>
              <a:rPr lang="en-GB" sz="1600" b="1">
                <a:solidFill>
                  <a:schemeClr val="accent3"/>
                </a:solidFill>
              </a:rPr>
              <a:t>Harvester</a:t>
            </a:r>
          </a:p>
        </p:txBody>
      </p:sp>
      <p:sp>
        <p:nvSpPr>
          <p:cNvPr id="11" name="TextBox 10">
            <a:extLst>
              <a:ext uri="{FF2B5EF4-FFF2-40B4-BE49-F238E27FC236}">
                <a16:creationId xmlns:a16="http://schemas.microsoft.com/office/drawing/2014/main" id="{7BF32CF1-ACBE-44C8-A996-A2D18504C66C}"/>
              </a:ext>
            </a:extLst>
          </p:cNvPr>
          <p:cNvSpPr txBox="1"/>
          <p:nvPr/>
        </p:nvSpPr>
        <p:spPr>
          <a:xfrm>
            <a:off x="6520821" y="5470815"/>
            <a:ext cx="1071715" cy="338554"/>
          </a:xfrm>
          <a:prstGeom prst="rect">
            <a:avLst/>
          </a:prstGeom>
          <a:noFill/>
        </p:spPr>
        <p:txBody>
          <a:bodyPr wrap="square" rtlCol="0">
            <a:spAutoFit/>
          </a:bodyPr>
          <a:lstStyle/>
          <a:p>
            <a:r>
              <a:rPr lang="en-GB" sz="1600" b="1">
                <a:solidFill>
                  <a:schemeClr val="accent3"/>
                </a:solidFill>
              </a:rPr>
              <a:t>Hauliers</a:t>
            </a:r>
          </a:p>
        </p:txBody>
      </p:sp>
      <p:sp>
        <p:nvSpPr>
          <p:cNvPr id="5" name="Content Placeholder 4">
            <a:extLst>
              <a:ext uri="{FF2B5EF4-FFF2-40B4-BE49-F238E27FC236}">
                <a16:creationId xmlns:a16="http://schemas.microsoft.com/office/drawing/2014/main" id="{5E27E20F-90D6-4873-9362-FEBB448B6832}"/>
              </a:ext>
            </a:extLst>
          </p:cNvPr>
          <p:cNvSpPr>
            <a:spLocks noGrp="1"/>
          </p:cNvSpPr>
          <p:nvPr>
            <p:ph idx="1"/>
          </p:nvPr>
        </p:nvSpPr>
        <p:spPr/>
        <p:txBody>
          <a:bodyPr/>
          <a:lstStyle/>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r>
              <a:rPr lang="en-GB" dirty="0">
                <a:hlinkClick r:id="rId3"/>
              </a:rPr>
              <a:t>https://youtu.be/qK4TkBM_BZ4</a:t>
            </a:r>
            <a:endParaRPr lang="en-GB" dirty="0"/>
          </a:p>
          <a:p>
            <a:endParaRPr lang="en-GB" dirty="0"/>
          </a:p>
        </p:txBody>
      </p:sp>
      <p:pic>
        <p:nvPicPr>
          <p:cNvPr id="24" name="Picture 23" descr="A picture containing tree, outdoor, sky, grass&#10;&#10;Description automatically generated">
            <a:extLst>
              <a:ext uri="{FF2B5EF4-FFF2-40B4-BE49-F238E27FC236}">
                <a16:creationId xmlns:a16="http://schemas.microsoft.com/office/drawing/2014/main" id="{4429FC8E-D0F8-47BC-A00B-335F1FC1B9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401" y="1674388"/>
            <a:ext cx="5166923" cy="3511387"/>
          </a:xfrm>
          <a:prstGeom prst="rect">
            <a:avLst/>
          </a:prstGeom>
        </p:spPr>
      </p:pic>
      <p:pic>
        <p:nvPicPr>
          <p:cNvPr id="26" name="Picture 25" descr="A picture containing yellow&#10;&#10;Description automatically generated">
            <a:extLst>
              <a:ext uri="{FF2B5EF4-FFF2-40B4-BE49-F238E27FC236}">
                <a16:creationId xmlns:a16="http://schemas.microsoft.com/office/drawing/2014/main" id="{E3D68F52-41B9-452E-BB22-0E1CD63196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35651" y="1975001"/>
            <a:ext cx="3094366" cy="2722259"/>
          </a:xfrm>
          <a:prstGeom prst="rect">
            <a:avLst/>
          </a:prstGeom>
        </p:spPr>
      </p:pic>
    </p:spTree>
    <p:extLst>
      <p:ext uri="{BB962C8B-B14F-4D97-AF65-F5344CB8AC3E}">
        <p14:creationId xmlns:p14="http://schemas.microsoft.com/office/powerpoint/2010/main" val="3829204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996" y="381000"/>
            <a:ext cx="6834188" cy="846137"/>
          </a:xfrm>
        </p:spPr>
        <p:txBody>
          <a:bodyPr/>
          <a:lstStyle/>
          <a:p>
            <a:r>
              <a:rPr lang="en-GB" dirty="0"/>
              <a:t>Mechanisation:</a:t>
            </a:r>
            <a:br>
              <a:rPr lang="en-GB" dirty="0"/>
            </a:br>
            <a:r>
              <a:rPr lang="en-GB" dirty="0"/>
              <a:t>Tree shears and grapple saws</a:t>
            </a:r>
          </a:p>
        </p:txBody>
      </p:sp>
      <p:sp>
        <p:nvSpPr>
          <p:cNvPr id="4" name="TextBox 3">
            <a:extLst>
              <a:ext uri="{FF2B5EF4-FFF2-40B4-BE49-F238E27FC236}">
                <a16:creationId xmlns:a16="http://schemas.microsoft.com/office/drawing/2014/main" id="{BCA904D1-3575-4EE6-8873-0C74C799FF44}"/>
              </a:ext>
            </a:extLst>
          </p:cNvPr>
          <p:cNvSpPr txBox="1"/>
          <p:nvPr/>
        </p:nvSpPr>
        <p:spPr>
          <a:xfrm>
            <a:off x="1259632" y="3740392"/>
            <a:ext cx="1071715" cy="584775"/>
          </a:xfrm>
          <a:prstGeom prst="rect">
            <a:avLst/>
          </a:prstGeom>
          <a:noFill/>
        </p:spPr>
        <p:txBody>
          <a:bodyPr wrap="square" rtlCol="0">
            <a:spAutoFit/>
          </a:bodyPr>
          <a:lstStyle/>
          <a:p>
            <a:r>
              <a:rPr lang="en-GB" sz="1600" b="1">
                <a:solidFill>
                  <a:schemeClr val="accent3"/>
                </a:solidFill>
              </a:rPr>
              <a:t>Chainsaw operator</a:t>
            </a:r>
          </a:p>
        </p:txBody>
      </p:sp>
      <p:sp>
        <p:nvSpPr>
          <p:cNvPr id="9" name="TextBox 8">
            <a:extLst>
              <a:ext uri="{FF2B5EF4-FFF2-40B4-BE49-F238E27FC236}">
                <a16:creationId xmlns:a16="http://schemas.microsoft.com/office/drawing/2014/main" id="{D1827C7D-E1A2-46E7-9470-5EE2FDC84B60}"/>
              </a:ext>
            </a:extLst>
          </p:cNvPr>
          <p:cNvSpPr txBox="1"/>
          <p:nvPr/>
        </p:nvSpPr>
        <p:spPr>
          <a:xfrm>
            <a:off x="3837074" y="3276695"/>
            <a:ext cx="1206874" cy="338554"/>
          </a:xfrm>
          <a:prstGeom prst="rect">
            <a:avLst/>
          </a:prstGeom>
          <a:noFill/>
        </p:spPr>
        <p:txBody>
          <a:bodyPr wrap="square" rtlCol="0">
            <a:spAutoFit/>
          </a:bodyPr>
          <a:lstStyle/>
          <a:p>
            <a:r>
              <a:rPr lang="en-GB" sz="1600" b="1">
                <a:solidFill>
                  <a:schemeClr val="accent3"/>
                </a:solidFill>
              </a:rPr>
              <a:t>Forwarder</a:t>
            </a:r>
          </a:p>
        </p:txBody>
      </p:sp>
      <p:sp>
        <p:nvSpPr>
          <p:cNvPr id="10" name="TextBox 9">
            <a:extLst>
              <a:ext uri="{FF2B5EF4-FFF2-40B4-BE49-F238E27FC236}">
                <a16:creationId xmlns:a16="http://schemas.microsoft.com/office/drawing/2014/main" id="{0AE565A1-4FEF-4DF9-B967-68B2397BE664}"/>
              </a:ext>
            </a:extLst>
          </p:cNvPr>
          <p:cNvSpPr txBox="1"/>
          <p:nvPr/>
        </p:nvSpPr>
        <p:spPr>
          <a:xfrm>
            <a:off x="4508090" y="6202223"/>
            <a:ext cx="1071715" cy="338554"/>
          </a:xfrm>
          <a:prstGeom prst="rect">
            <a:avLst/>
          </a:prstGeom>
          <a:noFill/>
        </p:spPr>
        <p:txBody>
          <a:bodyPr wrap="square" rtlCol="0">
            <a:spAutoFit/>
          </a:bodyPr>
          <a:lstStyle/>
          <a:p>
            <a:r>
              <a:rPr lang="en-GB" sz="1600" b="1">
                <a:solidFill>
                  <a:schemeClr val="accent3"/>
                </a:solidFill>
              </a:rPr>
              <a:t>Harvester</a:t>
            </a:r>
          </a:p>
        </p:txBody>
      </p:sp>
      <p:sp>
        <p:nvSpPr>
          <p:cNvPr id="11" name="TextBox 10">
            <a:extLst>
              <a:ext uri="{FF2B5EF4-FFF2-40B4-BE49-F238E27FC236}">
                <a16:creationId xmlns:a16="http://schemas.microsoft.com/office/drawing/2014/main" id="{7BF32CF1-ACBE-44C8-A996-A2D18504C66C}"/>
              </a:ext>
            </a:extLst>
          </p:cNvPr>
          <p:cNvSpPr txBox="1"/>
          <p:nvPr/>
        </p:nvSpPr>
        <p:spPr>
          <a:xfrm>
            <a:off x="6520821" y="5470815"/>
            <a:ext cx="1071715" cy="338554"/>
          </a:xfrm>
          <a:prstGeom prst="rect">
            <a:avLst/>
          </a:prstGeom>
          <a:noFill/>
        </p:spPr>
        <p:txBody>
          <a:bodyPr wrap="square" rtlCol="0">
            <a:spAutoFit/>
          </a:bodyPr>
          <a:lstStyle/>
          <a:p>
            <a:r>
              <a:rPr lang="en-GB" sz="1600" b="1">
                <a:solidFill>
                  <a:schemeClr val="accent3"/>
                </a:solidFill>
              </a:rPr>
              <a:t>Hauliers</a:t>
            </a:r>
          </a:p>
        </p:txBody>
      </p:sp>
      <p:sp>
        <p:nvSpPr>
          <p:cNvPr id="5" name="Content Placeholder 4">
            <a:extLst>
              <a:ext uri="{FF2B5EF4-FFF2-40B4-BE49-F238E27FC236}">
                <a16:creationId xmlns:a16="http://schemas.microsoft.com/office/drawing/2014/main" id="{5E27E20F-90D6-4873-9362-FEBB448B6832}"/>
              </a:ext>
            </a:extLst>
          </p:cNvPr>
          <p:cNvSpPr>
            <a:spLocks noGrp="1"/>
          </p:cNvSpPr>
          <p:nvPr>
            <p:ph idx="1"/>
          </p:nvPr>
        </p:nvSpPr>
        <p:spPr/>
        <p:txBody>
          <a:bodyPr/>
          <a:lstStyle/>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pPr marL="0" indent="0">
              <a:buNone/>
            </a:pPr>
            <a:endParaRPr lang="en-GB" dirty="0"/>
          </a:p>
        </p:txBody>
      </p:sp>
      <p:pic>
        <p:nvPicPr>
          <p:cNvPr id="12" name="Picture 11">
            <a:extLst>
              <a:ext uri="{FF2B5EF4-FFF2-40B4-BE49-F238E27FC236}">
                <a16:creationId xmlns:a16="http://schemas.microsoft.com/office/drawing/2014/main" id="{CD035B63-9020-405C-BB31-8907F69C8BDA}"/>
              </a:ext>
            </a:extLst>
          </p:cNvPr>
          <p:cNvPicPr>
            <a:picLocks noChangeAspect="1"/>
          </p:cNvPicPr>
          <p:nvPr/>
        </p:nvPicPr>
        <p:blipFill>
          <a:blip r:embed="rId4"/>
          <a:stretch>
            <a:fillRect/>
          </a:stretch>
        </p:blipFill>
        <p:spPr>
          <a:xfrm>
            <a:off x="684394" y="2497761"/>
            <a:ext cx="2077895" cy="2465438"/>
          </a:xfrm>
          <a:prstGeom prst="rect">
            <a:avLst/>
          </a:prstGeom>
        </p:spPr>
      </p:pic>
      <p:pic>
        <p:nvPicPr>
          <p:cNvPr id="13" name="Picture 12">
            <a:extLst>
              <a:ext uri="{FF2B5EF4-FFF2-40B4-BE49-F238E27FC236}">
                <a16:creationId xmlns:a16="http://schemas.microsoft.com/office/drawing/2014/main" id="{929EC2E2-082C-41EA-A7B6-FD5777DB082E}"/>
              </a:ext>
            </a:extLst>
          </p:cNvPr>
          <p:cNvPicPr>
            <a:picLocks noChangeAspect="1"/>
          </p:cNvPicPr>
          <p:nvPr/>
        </p:nvPicPr>
        <p:blipFill>
          <a:blip r:embed="rId5"/>
          <a:stretch>
            <a:fillRect/>
          </a:stretch>
        </p:blipFill>
        <p:spPr>
          <a:xfrm>
            <a:off x="2657863" y="2831226"/>
            <a:ext cx="2056726" cy="2440320"/>
          </a:xfrm>
          <a:prstGeom prst="rect">
            <a:avLst/>
          </a:prstGeom>
        </p:spPr>
      </p:pic>
      <p:pic>
        <p:nvPicPr>
          <p:cNvPr id="14" name="Picture 13">
            <a:extLst>
              <a:ext uri="{FF2B5EF4-FFF2-40B4-BE49-F238E27FC236}">
                <a16:creationId xmlns:a16="http://schemas.microsoft.com/office/drawing/2014/main" id="{92F8AB3F-D06B-4D9A-89A6-777FE85344C1}"/>
              </a:ext>
            </a:extLst>
          </p:cNvPr>
          <p:cNvPicPr>
            <a:picLocks noChangeAspect="1"/>
          </p:cNvPicPr>
          <p:nvPr/>
        </p:nvPicPr>
        <p:blipFill>
          <a:blip r:embed="rId6"/>
          <a:stretch>
            <a:fillRect/>
          </a:stretch>
        </p:blipFill>
        <p:spPr>
          <a:xfrm>
            <a:off x="4662416" y="2574340"/>
            <a:ext cx="1981395" cy="2388859"/>
          </a:xfrm>
          <a:prstGeom prst="rect">
            <a:avLst/>
          </a:prstGeom>
        </p:spPr>
      </p:pic>
      <p:pic>
        <p:nvPicPr>
          <p:cNvPr id="15" name="Picture 14">
            <a:extLst>
              <a:ext uri="{FF2B5EF4-FFF2-40B4-BE49-F238E27FC236}">
                <a16:creationId xmlns:a16="http://schemas.microsoft.com/office/drawing/2014/main" id="{E87446E8-6511-407D-BC5A-0FC610A0CAD3}"/>
              </a:ext>
            </a:extLst>
          </p:cNvPr>
          <p:cNvPicPr>
            <a:picLocks noChangeAspect="1"/>
          </p:cNvPicPr>
          <p:nvPr/>
        </p:nvPicPr>
        <p:blipFill>
          <a:blip r:embed="rId7"/>
          <a:stretch>
            <a:fillRect/>
          </a:stretch>
        </p:blipFill>
        <p:spPr>
          <a:xfrm>
            <a:off x="6591637" y="2820519"/>
            <a:ext cx="2056726" cy="2440320"/>
          </a:xfrm>
          <a:prstGeom prst="rect">
            <a:avLst/>
          </a:prstGeom>
        </p:spPr>
      </p:pic>
      <p:sp>
        <p:nvSpPr>
          <p:cNvPr id="16" name="TextBox 15">
            <a:extLst>
              <a:ext uri="{FF2B5EF4-FFF2-40B4-BE49-F238E27FC236}">
                <a16:creationId xmlns:a16="http://schemas.microsoft.com/office/drawing/2014/main" id="{D783BED9-D200-467B-A6A5-0333BDF91C8F}"/>
              </a:ext>
            </a:extLst>
          </p:cNvPr>
          <p:cNvSpPr txBox="1"/>
          <p:nvPr/>
        </p:nvSpPr>
        <p:spPr>
          <a:xfrm>
            <a:off x="1877404" y="5314656"/>
            <a:ext cx="1486304" cy="347916"/>
          </a:xfrm>
          <a:prstGeom prst="rect">
            <a:avLst/>
          </a:prstGeom>
          <a:noFill/>
        </p:spPr>
        <p:txBody>
          <a:bodyPr wrap="none" rtlCol="0">
            <a:spAutoFit/>
          </a:bodyPr>
          <a:lstStyle/>
          <a:p>
            <a:r>
              <a:rPr lang="en-GB" sz="1661" dirty="0">
                <a:latin typeface="Arial" panose="020B0604020202020204" pitchFamily="34" charset="0"/>
                <a:cs typeface="Arial" panose="020B0604020202020204" pitchFamily="34" charset="0"/>
              </a:rPr>
              <a:t>Grapple saws</a:t>
            </a:r>
          </a:p>
        </p:txBody>
      </p:sp>
      <p:sp>
        <p:nvSpPr>
          <p:cNvPr id="17" name="TextBox 16">
            <a:extLst>
              <a:ext uri="{FF2B5EF4-FFF2-40B4-BE49-F238E27FC236}">
                <a16:creationId xmlns:a16="http://schemas.microsoft.com/office/drawing/2014/main" id="{F5D19CFB-5C60-4D70-A5AA-BE654B63F149}"/>
              </a:ext>
            </a:extLst>
          </p:cNvPr>
          <p:cNvSpPr txBox="1"/>
          <p:nvPr/>
        </p:nvSpPr>
        <p:spPr>
          <a:xfrm>
            <a:off x="5944486" y="5314656"/>
            <a:ext cx="1311706" cy="347916"/>
          </a:xfrm>
          <a:prstGeom prst="rect">
            <a:avLst/>
          </a:prstGeom>
          <a:noFill/>
        </p:spPr>
        <p:txBody>
          <a:bodyPr wrap="none" rtlCol="0">
            <a:spAutoFit/>
          </a:bodyPr>
          <a:lstStyle/>
          <a:p>
            <a:r>
              <a:rPr lang="en-GB" sz="1661" dirty="0">
                <a:latin typeface="Arial" panose="020B0604020202020204" pitchFamily="34" charset="0"/>
                <a:cs typeface="Arial" panose="020B0604020202020204" pitchFamily="34" charset="0"/>
              </a:rPr>
              <a:t>Tree shears</a:t>
            </a:r>
          </a:p>
        </p:txBody>
      </p:sp>
    </p:spTree>
    <p:extLst>
      <p:ext uri="{BB962C8B-B14F-4D97-AF65-F5344CB8AC3E}">
        <p14:creationId xmlns:p14="http://schemas.microsoft.com/office/powerpoint/2010/main" val="91494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996" y="381000"/>
            <a:ext cx="6834188" cy="846137"/>
          </a:xfrm>
        </p:spPr>
        <p:txBody>
          <a:bodyPr/>
          <a:lstStyle/>
          <a:p>
            <a:r>
              <a:rPr lang="en-GB" dirty="0"/>
              <a:t>Mechanisation:</a:t>
            </a:r>
            <a:br>
              <a:rPr lang="en-GB" dirty="0"/>
            </a:br>
            <a:r>
              <a:rPr lang="en-GB" dirty="0"/>
              <a:t>Tree shears and grapple saws</a:t>
            </a:r>
          </a:p>
        </p:txBody>
      </p:sp>
      <p:sp>
        <p:nvSpPr>
          <p:cNvPr id="10" name="TextBox 9">
            <a:extLst>
              <a:ext uri="{FF2B5EF4-FFF2-40B4-BE49-F238E27FC236}">
                <a16:creationId xmlns:a16="http://schemas.microsoft.com/office/drawing/2014/main" id="{0AE565A1-4FEF-4DF9-B967-68B2397BE664}"/>
              </a:ext>
            </a:extLst>
          </p:cNvPr>
          <p:cNvSpPr txBox="1"/>
          <p:nvPr/>
        </p:nvSpPr>
        <p:spPr>
          <a:xfrm>
            <a:off x="4508090" y="6202223"/>
            <a:ext cx="1071715" cy="338554"/>
          </a:xfrm>
          <a:prstGeom prst="rect">
            <a:avLst/>
          </a:prstGeom>
          <a:noFill/>
        </p:spPr>
        <p:txBody>
          <a:bodyPr wrap="square" rtlCol="0">
            <a:spAutoFit/>
          </a:bodyPr>
          <a:lstStyle/>
          <a:p>
            <a:r>
              <a:rPr lang="en-GB" sz="1600" b="1">
                <a:solidFill>
                  <a:schemeClr val="accent3"/>
                </a:solidFill>
              </a:rPr>
              <a:t>Harvester</a:t>
            </a:r>
          </a:p>
        </p:txBody>
      </p:sp>
      <p:sp>
        <p:nvSpPr>
          <p:cNvPr id="5" name="Content Placeholder 4">
            <a:extLst>
              <a:ext uri="{FF2B5EF4-FFF2-40B4-BE49-F238E27FC236}">
                <a16:creationId xmlns:a16="http://schemas.microsoft.com/office/drawing/2014/main" id="{5E27E20F-90D6-4873-9362-FEBB448B6832}"/>
              </a:ext>
            </a:extLst>
          </p:cNvPr>
          <p:cNvSpPr>
            <a:spLocks noGrp="1"/>
          </p:cNvSpPr>
          <p:nvPr>
            <p:ph idx="1"/>
          </p:nvPr>
        </p:nvSpPr>
        <p:spPr/>
        <p:txBody>
          <a:bodyPr/>
          <a:lstStyle/>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pPr marL="0" indent="0">
              <a:buNone/>
            </a:pPr>
            <a:endParaRPr lang="en-GB" dirty="0"/>
          </a:p>
        </p:txBody>
      </p:sp>
      <p:pic>
        <p:nvPicPr>
          <p:cNvPr id="6151" name="Picture 7">
            <a:extLst>
              <a:ext uri="{FF2B5EF4-FFF2-40B4-BE49-F238E27FC236}">
                <a16:creationId xmlns:a16="http://schemas.microsoft.com/office/drawing/2014/main" id="{DD14FCA8-5EAA-4811-8603-D965B4C422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25" y="4041045"/>
            <a:ext cx="2790825" cy="268605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6BC809DD-C159-4E44-A324-1E739D103D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9129" y="1763436"/>
            <a:ext cx="2790825" cy="2105026"/>
          </a:xfrm>
          <a:prstGeom prst="rect">
            <a:avLst/>
          </a:prstGeom>
          <a:noFill/>
          <a:extLst>
            <a:ext uri="{909E8E84-426E-40DD-AFC4-6F175D3DCCD1}">
              <a14:hiddenFill xmlns:a14="http://schemas.microsoft.com/office/drawing/2010/main">
                <a:solidFill>
                  <a:srgbClr val="FFFFFF"/>
                </a:solidFill>
              </a14:hiddenFill>
            </a:ext>
          </a:extLst>
        </p:spPr>
      </p:pic>
      <p:pic>
        <p:nvPicPr>
          <p:cNvPr id="6153" name="Picture 9">
            <a:extLst>
              <a:ext uri="{FF2B5EF4-FFF2-40B4-BE49-F238E27FC236}">
                <a16:creationId xmlns:a16="http://schemas.microsoft.com/office/drawing/2014/main" id="{D22EA57F-12E3-44B4-BCC1-959091D11D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8090" y="4323555"/>
            <a:ext cx="4591050" cy="2419351"/>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a:extLst>
              <a:ext uri="{FF2B5EF4-FFF2-40B4-BE49-F238E27FC236}">
                <a16:creationId xmlns:a16="http://schemas.microsoft.com/office/drawing/2014/main" id="{E64C72DB-25D0-4869-A07B-820FF8C0295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770" y="1734035"/>
            <a:ext cx="2552700" cy="2762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726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996" y="381000"/>
            <a:ext cx="6834188" cy="846137"/>
          </a:xfrm>
        </p:spPr>
        <p:txBody>
          <a:bodyPr/>
          <a:lstStyle/>
          <a:p>
            <a:r>
              <a:rPr lang="en-GB" dirty="0"/>
              <a:t>Mechanisation:</a:t>
            </a:r>
            <a:br>
              <a:rPr lang="en-GB" dirty="0"/>
            </a:br>
            <a:r>
              <a:rPr lang="en-GB" dirty="0"/>
              <a:t>Tree shears and grapple saws</a:t>
            </a:r>
          </a:p>
        </p:txBody>
      </p:sp>
      <p:sp>
        <p:nvSpPr>
          <p:cNvPr id="10" name="TextBox 9">
            <a:extLst>
              <a:ext uri="{FF2B5EF4-FFF2-40B4-BE49-F238E27FC236}">
                <a16:creationId xmlns:a16="http://schemas.microsoft.com/office/drawing/2014/main" id="{0AE565A1-4FEF-4DF9-B967-68B2397BE664}"/>
              </a:ext>
            </a:extLst>
          </p:cNvPr>
          <p:cNvSpPr txBox="1"/>
          <p:nvPr/>
        </p:nvSpPr>
        <p:spPr>
          <a:xfrm>
            <a:off x="4508090" y="6202223"/>
            <a:ext cx="1071715" cy="338554"/>
          </a:xfrm>
          <a:prstGeom prst="rect">
            <a:avLst/>
          </a:prstGeom>
          <a:noFill/>
        </p:spPr>
        <p:txBody>
          <a:bodyPr wrap="square" rtlCol="0">
            <a:spAutoFit/>
          </a:bodyPr>
          <a:lstStyle/>
          <a:p>
            <a:r>
              <a:rPr lang="en-GB" sz="1600" b="1">
                <a:solidFill>
                  <a:schemeClr val="accent3"/>
                </a:solidFill>
              </a:rPr>
              <a:t>Harvester</a:t>
            </a:r>
          </a:p>
        </p:txBody>
      </p:sp>
      <p:sp>
        <p:nvSpPr>
          <p:cNvPr id="5" name="Content Placeholder 4">
            <a:extLst>
              <a:ext uri="{FF2B5EF4-FFF2-40B4-BE49-F238E27FC236}">
                <a16:creationId xmlns:a16="http://schemas.microsoft.com/office/drawing/2014/main" id="{5E27E20F-90D6-4873-9362-FEBB448B6832}"/>
              </a:ext>
            </a:extLst>
          </p:cNvPr>
          <p:cNvSpPr>
            <a:spLocks noGrp="1"/>
          </p:cNvSpPr>
          <p:nvPr>
            <p:ph idx="1"/>
          </p:nvPr>
        </p:nvSpPr>
        <p:spPr>
          <a:xfrm>
            <a:off x="635696" y="1721713"/>
            <a:ext cx="7162800" cy="4649787"/>
          </a:xfrm>
        </p:spPr>
        <p:txBody>
          <a:bodyPr/>
          <a:lstStyle/>
          <a:p>
            <a:pPr algn="l" rtl="0" fontAlgn="base">
              <a:buFont typeface="Arial" panose="020B0604020202020204" pitchFamily="34" charset="0"/>
              <a:buChar char="•"/>
            </a:pPr>
            <a:r>
              <a:rPr lang="en-GB" sz="1800" b="0" i="0" u="none" strike="noStrike" dirty="0">
                <a:effectLst/>
              </a:rPr>
              <a:t>New technology ( ~2 years)</a:t>
            </a:r>
            <a:r>
              <a:rPr lang="en-US" sz="1800" b="0" i="0" dirty="0">
                <a:effectLst/>
              </a:rPr>
              <a:t>​</a:t>
            </a:r>
          </a:p>
          <a:p>
            <a:pPr algn="l" rtl="0" fontAlgn="base">
              <a:buFont typeface="Arial" panose="020B0604020202020204" pitchFamily="34" charset="0"/>
              <a:buChar char="•"/>
            </a:pPr>
            <a:r>
              <a:rPr lang="en-GB" sz="1800" b="0" i="0" u="none" strike="noStrike" dirty="0">
                <a:effectLst/>
              </a:rPr>
              <a:t>Combination of a clamp and either shears or saw which can grab and cut trees from small branches to whole trees.</a:t>
            </a:r>
            <a:r>
              <a:rPr lang="en-US" sz="1800" b="0" i="0" dirty="0">
                <a:effectLst/>
              </a:rPr>
              <a:t>​</a:t>
            </a:r>
          </a:p>
          <a:p>
            <a:pPr algn="l" rtl="0" fontAlgn="base">
              <a:buFont typeface="Arial" panose="020B0604020202020204" pitchFamily="34" charset="0"/>
              <a:buChar char="•"/>
            </a:pPr>
            <a:r>
              <a:rPr lang="en-GB" sz="1800" b="0" i="0" u="none" strike="noStrike" dirty="0">
                <a:effectLst/>
              </a:rPr>
              <a:t>Can </a:t>
            </a:r>
            <a:r>
              <a:rPr lang="en-GB" sz="1800" b="1" i="0" u="none" strike="noStrike" dirty="0">
                <a:effectLst/>
              </a:rPr>
              <a:t>potentially</a:t>
            </a:r>
            <a:r>
              <a:rPr lang="en-GB" sz="1800" b="0" i="0" u="none" strike="noStrike" dirty="0">
                <a:effectLst/>
              </a:rPr>
              <a:t> be found fitted to almost any piece of mobile plant but beware, </a:t>
            </a:r>
            <a:r>
              <a:rPr lang="en-GB" sz="1800" b="1" i="0" u="none" strike="noStrike" dirty="0">
                <a:effectLst/>
              </a:rPr>
              <a:t>not all plant is suitable</a:t>
            </a:r>
            <a:r>
              <a:rPr lang="en-US" sz="1800" b="1" i="0" dirty="0">
                <a:effectLst/>
              </a:rPr>
              <a:t>​</a:t>
            </a:r>
          </a:p>
          <a:p>
            <a:pPr algn="l" rtl="0" fontAlgn="base">
              <a:buFont typeface="Arial" panose="020B0604020202020204" pitchFamily="34" charset="0"/>
              <a:buChar char="•"/>
            </a:pPr>
            <a:r>
              <a:rPr lang="en-GB" sz="1800" b="0" i="0" u="none" strike="noStrike" dirty="0">
                <a:effectLst/>
              </a:rPr>
              <a:t>Range in cost from a few hundred pounds for a cheap attachment to many thousands for a custom built machine.</a:t>
            </a:r>
            <a:r>
              <a:rPr lang="en-US" sz="1800" b="0" i="0" dirty="0">
                <a:effectLst/>
              </a:rPr>
              <a:t>​</a:t>
            </a:r>
          </a:p>
          <a:p>
            <a:pPr algn="l" rtl="0" fontAlgn="base">
              <a:buFont typeface="Arial" panose="020B0604020202020204" pitchFamily="34" charset="0"/>
              <a:buChar char="•"/>
            </a:pPr>
            <a:r>
              <a:rPr lang="en-GB" sz="1800" b="0" i="0" u="none" strike="noStrike" dirty="0">
                <a:effectLst/>
              </a:rPr>
              <a:t>Used anywhere from small domestic gardens, small woods and edge trees in forestry. </a:t>
            </a:r>
            <a:r>
              <a:rPr lang="en-US" sz="1800" b="0" i="0" dirty="0">
                <a:effectLst/>
              </a:rPr>
              <a:t>​</a:t>
            </a:r>
          </a:p>
          <a:p>
            <a:pPr algn="l" rtl="0" fontAlgn="base">
              <a:buFont typeface="Arial" panose="020B0604020202020204" pitchFamily="34" charset="0"/>
              <a:buChar char="•"/>
            </a:pPr>
            <a:r>
              <a:rPr lang="en-GB" sz="1800" b="0" i="0" u="none" strike="noStrike" dirty="0">
                <a:effectLst/>
              </a:rPr>
              <a:t>Roadside clearance</a:t>
            </a:r>
            <a:r>
              <a:rPr lang="en-US" sz="1800" b="0" i="0" dirty="0">
                <a:effectLst/>
              </a:rPr>
              <a:t>​</a:t>
            </a:r>
          </a:p>
          <a:p>
            <a:pPr algn="l" rtl="0" fontAlgn="base">
              <a:buFont typeface="Arial" panose="020B0604020202020204" pitchFamily="34" charset="0"/>
              <a:buChar char="•"/>
            </a:pPr>
            <a:r>
              <a:rPr lang="en-GB" sz="1800" b="0" i="0" u="none" strike="noStrike" dirty="0">
                <a:effectLst/>
              </a:rPr>
              <a:t>HS2</a:t>
            </a:r>
            <a:r>
              <a:rPr lang="en-US" sz="1800" b="0" i="0" dirty="0">
                <a:effectLst/>
              </a:rPr>
              <a:t>​</a:t>
            </a:r>
          </a:p>
          <a:p>
            <a:pPr algn="l" rtl="0" fontAlgn="base">
              <a:buFont typeface="Arial" panose="020B0604020202020204" pitchFamily="34" charset="0"/>
              <a:buChar char="•"/>
            </a:pPr>
            <a:r>
              <a:rPr lang="en-GB" sz="1800" b="0" i="0" u="none" strike="noStrike" dirty="0">
                <a:effectLst/>
              </a:rPr>
              <a:t>Many bought with grants following COVID lockdowns</a:t>
            </a:r>
            <a:r>
              <a:rPr lang="en-US" sz="1800" b="0" i="0" dirty="0">
                <a:effectLst/>
              </a:rPr>
              <a:t>​</a:t>
            </a:r>
          </a:p>
          <a:p>
            <a:pPr algn="l" rtl="0" fontAlgn="base">
              <a:buFont typeface="Arial" panose="020B0604020202020204" pitchFamily="34" charset="0"/>
              <a:buChar char="•"/>
            </a:pPr>
            <a:r>
              <a:rPr lang="en-GB" sz="1800" b="0" i="0" u="none" strike="noStrike" dirty="0">
                <a:effectLst/>
              </a:rPr>
              <a:t>May now be in excess of 1000 machines in UK</a:t>
            </a:r>
            <a:r>
              <a:rPr lang="en-US" sz="1800" b="0" i="0" dirty="0">
                <a:effectLst/>
              </a:rPr>
              <a:t>​</a:t>
            </a:r>
          </a:p>
          <a:p>
            <a:pPr algn="l" rtl="0" fontAlgn="base">
              <a:buFont typeface="Arial" panose="020B0604020202020204" pitchFamily="34" charset="0"/>
              <a:buChar char="•"/>
            </a:pPr>
            <a:r>
              <a:rPr lang="en-GB" sz="1800" b="0" i="0" u="none" strike="noStrike" dirty="0">
                <a:effectLst/>
              </a:rPr>
              <a:t>Significant risks of serious or fatal injury if not used correctly</a:t>
            </a:r>
            <a:endParaRPr lang="en-US" sz="1800" b="0" i="0" dirty="0">
              <a:effectLst/>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endParaRPr lang="en-GB" dirty="0">
              <a:hlinkClick r:id="rId3"/>
            </a:endParaRPr>
          </a:p>
          <a:p>
            <a:pPr marL="0" indent="0">
              <a:buNone/>
            </a:pPr>
            <a:endParaRPr lang="en-GB" dirty="0"/>
          </a:p>
        </p:txBody>
      </p:sp>
    </p:spTree>
    <p:extLst>
      <p:ext uri="{BB962C8B-B14F-4D97-AF65-F5344CB8AC3E}">
        <p14:creationId xmlns:p14="http://schemas.microsoft.com/office/powerpoint/2010/main" val="448412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646CC-A3F9-4659-93EB-0CB4A4940DE6}"/>
              </a:ext>
            </a:extLst>
          </p:cNvPr>
          <p:cNvSpPr>
            <a:spLocks noGrp="1"/>
          </p:cNvSpPr>
          <p:nvPr>
            <p:ph type="title"/>
          </p:nvPr>
        </p:nvSpPr>
        <p:spPr>
          <a:xfrm>
            <a:off x="309498" y="306502"/>
            <a:ext cx="6834188" cy="846137"/>
          </a:xfrm>
        </p:spPr>
        <p:txBody>
          <a:bodyPr/>
          <a:lstStyle/>
          <a:p>
            <a:r>
              <a:rPr lang="en-GB" dirty="0"/>
              <a:t>Mechanisation:</a:t>
            </a:r>
            <a:br>
              <a:rPr lang="en-GB" dirty="0"/>
            </a:br>
            <a:r>
              <a:rPr lang="en-GB" dirty="0"/>
              <a:t>Tree shears and grapple saws</a:t>
            </a:r>
          </a:p>
        </p:txBody>
      </p:sp>
      <p:sp>
        <p:nvSpPr>
          <p:cNvPr id="3" name="Content Placeholder 2">
            <a:extLst>
              <a:ext uri="{FF2B5EF4-FFF2-40B4-BE49-F238E27FC236}">
                <a16:creationId xmlns:a16="http://schemas.microsoft.com/office/drawing/2014/main" id="{3491FE2E-4C55-476B-BD6D-A0207435256B}"/>
              </a:ext>
            </a:extLst>
          </p:cNvPr>
          <p:cNvSpPr>
            <a:spLocks noGrp="1"/>
          </p:cNvSpPr>
          <p:nvPr>
            <p:ph idx="1"/>
          </p:nvPr>
        </p:nvSpPr>
        <p:spPr>
          <a:xfrm>
            <a:off x="0" y="1569237"/>
            <a:ext cx="5824693" cy="3970890"/>
          </a:xfrm>
        </p:spPr>
        <p:txBody>
          <a:bodyPr/>
          <a:lstStyle/>
          <a:p>
            <a:r>
              <a:rPr lang="en-GB" sz="1800" b="1" dirty="0"/>
              <a:t>NEW FISA 608 </a:t>
            </a:r>
            <a:r>
              <a:rPr lang="en-GB" sz="1800" dirty="0"/>
              <a:t>Guide: </a:t>
            </a:r>
            <a:r>
              <a:rPr lang="en-GB" sz="1400" dirty="0">
                <a:hlinkClick r:id="rId3"/>
              </a:rPr>
              <a:t>FISA 608 (ukfisa.com)</a:t>
            </a:r>
            <a:r>
              <a:rPr lang="en-GB" sz="1400" dirty="0"/>
              <a:t> (includes training outline) following</a:t>
            </a:r>
            <a:r>
              <a:rPr lang="en-GB" sz="2000" dirty="0"/>
              <a:t>  </a:t>
            </a:r>
            <a:r>
              <a:rPr lang="en-GB" sz="1400" dirty="0">
                <a:hlinkClick r:id="rId4"/>
              </a:rPr>
              <a:t>Safety Alert Tree Shears/Grapple Saws</a:t>
            </a:r>
            <a:r>
              <a:rPr lang="en-GB" sz="2000" dirty="0"/>
              <a:t> </a:t>
            </a:r>
          </a:p>
          <a:p>
            <a:r>
              <a:rPr lang="en-GB" sz="1800" b="1" dirty="0"/>
              <a:t>Interchangeable equipment </a:t>
            </a:r>
            <a:r>
              <a:rPr lang="en-GB" sz="1800" dirty="0"/>
              <a:t>on multiple base machines eg: excavators, telehandlers, cranes, hiabs</a:t>
            </a:r>
          </a:p>
          <a:p>
            <a:r>
              <a:rPr lang="en-GB" sz="1800" b="1" dirty="0"/>
              <a:t>Key risk areas: </a:t>
            </a:r>
          </a:p>
          <a:p>
            <a:pPr lvl="1"/>
            <a:r>
              <a:rPr lang="en-GB" sz="1800" b="1" dirty="0"/>
              <a:t>Base machine suitability </a:t>
            </a:r>
            <a:r>
              <a:rPr lang="en-GB" sz="1800" dirty="0"/>
              <a:t>inc stability / FOPS /OPs &amp; ROPs </a:t>
            </a:r>
            <a:r>
              <a:rPr lang="en-GB" sz="1200" b="0" i="0" dirty="0">
                <a:solidFill>
                  <a:srgbClr val="000000"/>
                </a:solidFill>
                <a:effectLst/>
                <a:latin typeface="Arial" panose="020B0604020202020204" pitchFamily="34" charset="0"/>
              </a:rPr>
              <a:t>BS EN ISO 11850-2011 </a:t>
            </a:r>
            <a:r>
              <a:rPr lang="en-GB" sz="1800" dirty="0"/>
              <a:t>/ Lift capacity</a:t>
            </a:r>
          </a:p>
          <a:p>
            <a:pPr lvl="1"/>
            <a:r>
              <a:rPr lang="en-GB" sz="1800" b="1" dirty="0"/>
              <a:t>Operator competence eg: Lift planning</a:t>
            </a:r>
            <a:r>
              <a:rPr lang="en-GB" sz="1800" dirty="0"/>
              <a:t> (APs (Appointed Person)) including knowledge of tree section weights</a:t>
            </a:r>
          </a:p>
          <a:p>
            <a:pPr lvl="1"/>
            <a:r>
              <a:rPr lang="en-GB" sz="1800" b="1" dirty="0"/>
              <a:t>Risk zones</a:t>
            </a:r>
            <a:r>
              <a:rPr lang="en-GB" sz="1800" dirty="0"/>
              <a:t> particularly as in more urban areas than forest harvesters inc. consideration of chainshot (could require100 m+ ). NB: road closures: </a:t>
            </a:r>
            <a:r>
              <a:rPr lang="en-GB" sz="1800" u="sng" dirty="0">
                <a:solidFill>
                  <a:srgbClr val="FA0000"/>
                </a:solidFill>
                <a:effectLst/>
                <a:latin typeface="Calibri" panose="020F0502020204030204" pitchFamily="34" charset="0"/>
                <a:ea typeface="Times New Roman" panose="02020603050405020304" pitchFamily="18" charset="0"/>
                <a:hlinkClick r:id="rId5"/>
              </a:rPr>
              <a:t>Safety at Street Works and Road Works Code of Practice</a:t>
            </a:r>
            <a:endParaRPr lang="en-GB" sz="1800" u="sng" dirty="0">
              <a:solidFill>
                <a:srgbClr val="FA0000"/>
              </a:solidFill>
              <a:effectLst/>
              <a:latin typeface="Calibri" panose="020F0502020204030204" pitchFamily="34" charset="0"/>
              <a:ea typeface="Times New Roman" panose="02020603050405020304" pitchFamily="18" charset="0"/>
            </a:endParaRPr>
          </a:p>
          <a:p>
            <a:endParaRPr lang="en-GB" sz="2000" dirty="0"/>
          </a:p>
        </p:txBody>
      </p:sp>
      <p:pic>
        <p:nvPicPr>
          <p:cNvPr id="5" name="Picture 4" descr="A screenshot of a website&#10;&#10;Description automatically generated with low confidence">
            <a:extLst>
              <a:ext uri="{FF2B5EF4-FFF2-40B4-BE49-F238E27FC236}">
                <a16:creationId xmlns:a16="http://schemas.microsoft.com/office/drawing/2014/main" id="{DA924F4E-B8C2-470D-B68A-B380EB1D26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24693" y="1981200"/>
            <a:ext cx="3175818" cy="4398593"/>
          </a:xfrm>
          <a:prstGeom prst="rect">
            <a:avLst/>
          </a:prstGeom>
        </p:spPr>
      </p:pic>
    </p:spTree>
    <p:extLst>
      <p:ext uri="{BB962C8B-B14F-4D97-AF65-F5344CB8AC3E}">
        <p14:creationId xmlns:p14="http://schemas.microsoft.com/office/powerpoint/2010/main" val="1406840970"/>
      </p:ext>
    </p:extLst>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ACAA479A3C1254386F376B09A0F66B0" ma:contentTypeVersion="12" ma:contentTypeDescription="Create a new document." ma:contentTypeScope="" ma:versionID="09faa318679961f4f243f257d8382f41">
  <xsd:schema xmlns:xsd="http://www.w3.org/2001/XMLSchema" xmlns:xs="http://www.w3.org/2001/XMLSchema" xmlns:p="http://schemas.microsoft.com/office/2006/metadata/properties" xmlns:ns2="8c0fdd98-f649-4d5c-ab67-e912d8da3fcd" xmlns:ns3="2086c320-8e65-4133-a919-8a45e6de2466" targetNamespace="http://schemas.microsoft.com/office/2006/metadata/properties" ma:root="true" ma:fieldsID="92bce8322e44c67f97120599d06bebc2" ns2:_="" ns3:_="">
    <xsd:import namespace="8c0fdd98-f649-4d5c-ab67-e912d8da3fcd"/>
    <xsd:import namespace="2086c320-8e65-4133-a919-8a45e6de246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Location" minOccurs="0"/>
                <xsd:element ref="ns2:MediaServiceGenerationTime" minOccurs="0"/>
                <xsd:element ref="ns2:MediaServiceEventHashCode" minOccurs="0"/>
                <xsd:element ref="ns2:MediaServiceAutoTag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0fdd98-f649-4d5c-ab67-e912d8da3f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086c320-8e65-4133-a919-8a45e6de246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494D92-3793-4DEA-887C-4628D3CD8D9B}">
  <ds:schemaRefs>
    <ds:schemaRef ds:uri="2086c320-8e65-4133-a919-8a45e6de2466"/>
    <ds:schemaRef ds:uri="8c0fdd98-f649-4d5c-ab67-e912d8da3fc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4318A67-08E0-408E-B4BE-821E22B8DB5B}">
  <ds:schemaRefs>
    <ds:schemaRef ds:uri="2086c320-8e65-4133-a919-8a45e6de2466"/>
    <ds:schemaRef ds:uri="8c0fdd98-f649-4d5c-ab67-e912d8da3fc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D463E61-D427-400E-ADF0-7F698E3FC6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8521</TotalTime>
  <Words>913</Words>
  <Application>Microsoft Office PowerPoint</Application>
  <PresentationFormat>On-screen Show (4:3)</PresentationFormat>
  <Paragraphs>116</Paragraphs>
  <Slides>13</Slides>
  <Notes>11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2</vt:i4>
      </vt:variant>
      <vt:variant>
        <vt:lpstr>Slide Titles</vt:lpstr>
      </vt:variant>
      <vt:variant>
        <vt:i4>13</vt:i4>
      </vt:variant>
    </vt:vector>
  </HeadingPairs>
  <TitlesOfParts>
    <vt:vector size="20" baseType="lpstr">
      <vt:lpstr>Arial</vt:lpstr>
      <vt:lpstr>Calibri</vt:lpstr>
      <vt:lpstr>L Helvetica Light</vt:lpstr>
      <vt:lpstr>Times New Roman</vt:lpstr>
      <vt:lpstr>Default Design</vt:lpstr>
      <vt:lpstr>Photo Editor Photo</vt:lpstr>
      <vt:lpstr>Acrobat Document</vt:lpstr>
      <vt:lpstr>Health &amp; Safety  Executive</vt:lpstr>
      <vt:lpstr>Treework accident stats</vt:lpstr>
      <vt:lpstr>Treework risks &amp; Ash Dieback (ADB )</vt:lpstr>
      <vt:lpstr>Treework: Risk Control Approach</vt:lpstr>
      <vt:lpstr>Mechanisation: Tree shears and grapple saws</vt:lpstr>
      <vt:lpstr>Mechanisation: Tree shears and grapple saws</vt:lpstr>
      <vt:lpstr>Mechanisation: Tree shears and grapple saws</vt:lpstr>
      <vt:lpstr>Mechanisation: Tree shears and grapple saws</vt:lpstr>
      <vt:lpstr>Mechanisation: Tree shears and grapple saws</vt:lpstr>
      <vt:lpstr>Risk Zones for Tree shears / grapple saws </vt:lpstr>
      <vt:lpstr>Grapple saws /tree shears – how can it go wrong?</vt:lpstr>
      <vt:lpstr>PowerPoint Presentation</vt:lpstr>
      <vt:lpstr>PowerPoint Presentation</vt:lpstr>
    </vt:vector>
  </TitlesOfParts>
  <Company>Mando Group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gary.barnes</dc:creator>
  <cp:lastModifiedBy>Kathy Gostick</cp:lastModifiedBy>
  <cp:revision>7</cp:revision>
  <cp:lastPrinted>2019-10-29T16:40:59Z</cp:lastPrinted>
  <dcterms:created xsi:type="dcterms:W3CDTF">2005-01-26T16:59:27Z</dcterms:created>
  <dcterms:modified xsi:type="dcterms:W3CDTF">2022-11-09T09:09:01Z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0x010100EACAA479A3C1254386F376B09A0F66B0</vt:lpwstr>
  </property>
</Properties>
</file>